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a235ab34b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182f828394860"/>
  </p:sldMasterIdLst>
  <p:sldIdLst>
    <p:sldId xmlns:r="http://schemas.openxmlformats.org/officeDocument/2006/relationships" id="256" r:id="R8c04b706d0c44094"/>
    <p:sldId xmlns:r="http://schemas.openxmlformats.org/officeDocument/2006/relationships" id="257" r:id="R45412a3020c14fbf"/>
    <p:sldId xmlns:r="http://schemas.openxmlformats.org/officeDocument/2006/relationships" id="258" r:id="Rac51ca73265b4453"/>
    <p:sldId xmlns:r="http://schemas.openxmlformats.org/officeDocument/2006/relationships" id="259" r:id="Rb4fe80c02d2941dc"/>
    <p:sldId xmlns:r="http://schemas.openxmlformats.org/officeDocument/2006/relationships" id="260" r:id="R4b1cc7666c9a4ad6"/>
    <p:sldId xmlns:r="http://schemas.openxmlformats.org/officeDocument/2006/relationships" id="261" r:id="R059e64139edb4fb8"/>
    <p:sldId xmlns:r="http://schemas.openxmlformats.org/officeDocument/2006/relationships" id="262" r:id="R0c2ef6e174cf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182f828394860" /><Relationship Type="http://schemas.openxmlformats.org/officeDocument/2006/relationships/slide" Target="/ppt/slides/slide1.xml" Id="R8c04b706d0c44094" /><Relationship Type="http://schemas.openxmlformats.org/officeDocument/2006/relationships/slide" Target="/ppt/slides/slide2.xml" Id="R45412a3020c14fbf" /><Relationship Type="http://schemas.openxmlformats.org/officeDocument/2006/relationships/slide" Target="/ppt/slides/slide3.xml" Id="Rac51ca73265b4453" /><Relationship Type="http://schemas.openxmlformats.org/officeDocument/2006/relationships/slide" Target="/ppt/slides/slide4.xml" Id="Rb4fe80c02d2941dc" /><Relationship Type="http://schemas.openxmlformats.org/officeDocument/2006/relationships/slide" Target="/ppt/slides/slide5.xml" Id="R4b1cc7666c9a4ad6" /><Relationship Type="http://schemas.openxmlformats.org/officeDocument/2006/relationships/slide" Target="/ppt/slides/slide6.xml" Id="R059e64139edb4fb8" /><Relationship Type="http://schemas.openxmlformats.org/officeDocument/2006/relationships/slide" Target="/ppt/slides/slide7.xml" Id="R0c2ef6e174cf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eb85d07e7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ad7a397f84b28" /><Relationship Type="http://schemas.openxmlformats.org/officeDocument/2006/relationships/theme" Target="/ppt/slideMasters/theme/theme1.xml" Id="R26fe1a57dbb1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ad7a397f8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eb093bf8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53d356299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3437399be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bc04b4a1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31348149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4b3f087b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fe74d434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SKRETTEBERG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SKRETTEBERG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1 118 363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IVAR HOMESTAD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50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934 142 888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SKRETTEBERG REGNSKAP AS</a:t>
            </a:r>
          </a:p>
        </p:txBody>
      </p:sp>
    </p:spTree>
  </p:cSld>
  <p:clrMapOvr>
    <a:masterClrMapping xmlns:a="http://schemas.openxmlformats.org/drawingml/2006/main"/>
  </p:clrMapOvr>
</p:sld>
</file>