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1996fca76e45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421510f5b64371"/>
  </p:sldMasterIdLst>
  <p:sldIdLst>
    <p:sldId xmlns:r="http://schemas.openxmlformats.org/officeDocument/2006/relationships" id="256" r:id="R9ab89563afd04c09"/>
    <p:sldId xmlns:r="http://schemas.openxmlformats.org/officeDocument/2006/relationships" id="257" r:id="Rda18c87752ca4745"/>
    <p:sldId xmlns:r="http://schemas.openxmlformats.org/officeDocument/2006/relationships" id="258" r:id="Rb697dc1f1881420b"/>
    <p:sldId xmlns:r="http://schemas.openxmlformats.org/officeDocument/2006/relationships" id="259" r:id="Rc058f55bc8eb4339"/>
    <p:sldId xmlns:r="http://schemas.openxmlformats.org/officeDocument/2006/relationships" id="260" r:id="R7fc39ccffbb04fd5"/>
    <p:sldId xmlns:r="http://schemas.openxmlformats.org/officeDocument/2006/relationships" id="261" r:id="R1764bbca39b043c3"/>
    <p:sldId xmlns:r="http://schemas.openxmlformats.org/officeDocument/2006/relationships" id="262" r:id="R5862aadd62cd41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21510f5b64371" /><Relationship Type="http://schemas.openxmlformats.org/officeDocument/2006/relationships/slide" Target="/ppt/slides/slide1.xml" Id="R9ab89563afd04c09" /><Relationship Type="http://schemas.openxmlformats.org/officeDocument/2006/relationships/slide" Target="/ppt/slides/slide2.xml" Id="Rda18c87752ca4745" /><Relationship Type="http://schemas.openxmlformats.org/officeDocument/2006/relationships/slide" Target="/ppt/slides/slide3.xml" Id="Rb697dc1f1881420b" /><Relationship Type="http://schemas.openxmlformats.org/officeDocument/2006/relationships/slide" Target="/ppt/slides/slide4.xml" Id="Rc058f55bc8eb4339" /><Relationship Type="http://schemas.openxmlformats.org/officeDocument/2006/relationships/slide" Target="/ppt/slides/slide5.xml" Id="R7fc39ccffbb04fd5" /><Relationship Type="http://schemas.openxmlformats.org/officeDocument/2006/relationships/slide" Target="/ppt/slides/slide6.xml" Id="R1764bbca39b043c3" /><Relationship Type="http://schemas.openxmlformats.org/officeDocument/2006/relationships/slide" Target="/ppt/slides/slide7.xml" Id="R5862aadd62cd41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b4599791a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e922198e24269" /><Relationship Type="http://schemas.openxmlformats.org/officeDocument/2006/relationships/theme" Target="/ppt/slideMasters/theme/theme1.xml" Id="Rc9f11b5f7ccf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5e922198e242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80590ef6a45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aa69875cf4e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61c9abf5148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bb8b6907c47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7eec443df40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2f79894b142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a13d7c8db46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HÅLOGALAND REVISJON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18 296 399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5 769 889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