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2239f8e37f4c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0ba7f22cac409f"/>
  </p:sldMasterIdLst>
  <p:sldIdLst>
    <p:sldId xmlns:r="http://schemas.openxmlformats.org/officeDocument/2006/relationships" id="256" r:id="R3e524e395eee483e"/>
    <p:sldId xmlns:r="http://schemas.openxmlformats.org/officeDocument/2006/relationships" id="257" r:id="R0d9facd98db64eca"/>
    <p:sldId xmlns:r="http://schemas.openxmlformats.org/officeDocument/2006/relationships" id="258" r:id="R34a6529df6884c39"/>
    <p:sldId xmlns:r="http://schemas.openxmlformats.org/officeDocument/2006/relationships" id="259" r:id="Rdc4029890eae437f"/>
    <p:sldId xmlns:r="http://schemas.openxmlformats.org/officeDocument/2006/relationships" id="260" r:id="Rbe3eccc8030644a6"/>
    <p:sldId xmlns:r="http://schemas.openxmlformats.org/officeDocument/2006/relationships" id="261" r:id="Rf00a170e76924feb"/>
    <p:sldId xmlns:r="http://schemas.openxmlformats.org/officeDocument/2006/relationships" id="262" r:id="Rb6febd655c9549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0ba7f22cac409f" /><Relationship Type="http://schemas.openxmlformats.org/officeDocument/2006/relationships/slide" Target="/ppt/slides/slide1.xml" Id="R3e524e395eee483e" /><Relationship Type="http://schemas.openxmlformats.org/officeDocument/2006/relationships/slide" Target="/ppt/slides/slide2.xml" Id="R0d9facd98db64eca" /><Relationship Type="http://schemas.openxmlformats.org/officeDocument/2006/relationships/slide" Target="/ppt/slides/slide3.xml" Id="R34a6529df6884c39" /><Relationship Type="http://schemas.openxmlformats.org/officeDocument/2006/relationships/slide" Target="/ppt/slides/slide4.xml" Id="Rdc4029890eae437f" /><Relationship Type="http://schemas.openxmlformats.org/officeDocument/2006/relationships/slide" Target="/ppt/slides/slide5.xml" Id="Rbe3eccc8030644a6" /><Relationship Type="http://schemas.openxmlformats.org/officeDocument/2006/relationships/slide" Target="/ppt/slides/slide6.xml" Id="Rf00a170e76924feb" /><Relationship Type="http://schemas.openxmlformats.org/officeDocument/2006/relationships/slide" Target="/ppt/slides/slide7.xml" Id="Rb6febd655c9549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0d0a6de54848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51e41ef1e4149" /><Relationship Type="http://schemas.openxmlformats.org/officeDocument/2006/relationships/theme" Target="/ppt/slideMasters/theme/theme1.xml" Id="R07f3bbfb4ad045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c51e41ef1e41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da518e1c441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1e0587e684c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efdf4a3c643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f7a9098864f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93b177b9c47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9e47865564a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0e7b9f2e947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KAVE AS ble etablert [år] og holder til i Veavågen.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171 469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VEDØY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KAROLINE HANSEN VEDØY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4276 Veavågen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934 196 694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KAVE AS</a:t>
            </a:r>
          </a:p>
        </p:txBody>
      </p:sp>
    </p:spTree>
  </p:cSld>
  <p:clrMapOvr>
    <a:masterClrMapping xmlns:a="http://schemas.openxmlformats.org/drawingml/2006/main"/>
  </p:clrMapOvr>
</p:sld>
</file>