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6a06cb34a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a071035864fe3"/>
  </p:sldMasterIdLst>
  <p:sldIdLst>
    <p:sldId xmlns:r="http://schemas.openxmlformats.org/officeDocument/2006/relationships" id="256" r:id="R16f1ab2c3e8f4b1a"/>
    <p:sldId xmlns:r="http://schemas.openxmlformats.org/officeDocument/2006/relationships" id="257" r:id="R3d3ae39ff06b4fea"/>
    <p:sldId xmlns:r="http://schemas.openxmlformats.org/officeDocument/2006/relationships" id="258" r:id="Rf569414ba87246d8"/>
    <p:sldId xmlns:r="http://schemas.openxmlformats.org/officeDocument/2006/relationships" id="259" r:id="R9b614df0668e4d1e"/>
    <p:sldId xmlns:r="http://schemas.openxmlformats.org/officeDocument/2006/relationships" id="260" r:id="R8e3c5f1f505d4c5f"/>
    <p:sldId xmlns:r="http://schemas.openxmlformats.org/officeDocument/2006/relationships" id="261" r:id="R1064bd8caaaf45ad"/>
    <p:sldId xmlns:r="http://schemas.openxmlformats.org/officeDocument/2006/relationships" id="262" r:id="R32ea6160621c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a071035864fe3" /><Relationship Type="http://schemas.openxmlformats.org/officeDocument/2006/relationships/slide" Target="/ppt/slides/slide1.xml" Id="R16f1ab2c3e8f4b1a" /><Relationship Type="http://schemas.openxmlformats.org/officeDocument/2006/relationships/slide" Target="/ppt/slides/slide2.xml" Id="R3d3ae39ff06b4fea" /><Relationship Type="http://schemas.openxmlformats.org/officeDocument/2006/relationships/slide" Target="/ppt/slides/slide3.xml" Id="Rf569414ba87246d8" /><Relationship Type="http://schemas.openxmlformats.org/officeDocument/2006/relationships/slide" Target="/ppt/slides/slide4.xml" Id="R9b614df0668e4d1e" /><Relationship Type="http://schemas.openxmlformats.org/officeDocument/2006/relationships/slide" Target="/ppt/slides/slide5.xml" Id="R8e3c5f1f505d4c5f" /><Relationship Type="http://schemas.openxmlformats.org/officeDocument/2006/relationships/slide" Target="/ppt/slides/slide6.xml" Id="R1064bd8caaaf45ad" /><Relationship Type="http://schemas.openxmlformats.org/officeDocument/2006/relationships/slide" Target="/ppt/slides/slide7.xml" Id="R32ea6160621c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3f6adf113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45bca2ac4f53" /><Relationship Type="http://schemas.openxmlformats.org/officeDocument/2006/relationships/theme" Target="/ppt/slideMasters/theme/theme1.xml" Id="Rad95001f4da6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f45bca2ac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550f1c93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2a4dceca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dec4eca1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fddb88ef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652e128f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540a0b92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413d64d2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EIENDOMSSELSKAPET 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RANHEIM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171 576 409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189 626 285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238 091 332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