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4628e691f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ff6231a8b43f9"/>
  </p:sldMasterIdLst>
  <p:sldIdLst>
    <p:sldId xmlns:r="http://schemas.openxmlformats.org/officeDocument/2006/relationships" id="256" r:id="R950153c66c744560"/>
    <p:sldId xmlns:r="http://schemas.openxmlformats.org/officeDocument/2006/relationships" id="257" r:id="Rcaca828a521b4fa8"/>
    <p:sldId xmlns:r="http://schemas.openxmlformats.org/officeDocument/2006/relationships" id="258" r:id="R1cf9b068ef9c4a90"/>
    <p:sldId xmlns:r="http://schemas.openxmlformats.org/officeDocument/2006/relationships" id="259" r:id="Rd48714dc79d44829"/>
    <p:sldId xmlns:r="http://schemas.openxmlformats.org/officeDocument/2006/relationships" id="260" r:id="Rebcd9cd0c24b4117"/>
    <p:sldId xmlns:r="http://schemas.openxmlformats.org/officeDocument/2006/relationships" id="261" r:id="R1b0c7f800c654791"/>
    <p:sldId xmlns:r="http://schemas.openxmlformats.org/officeDocument/2006/relationships" id="262" r:id="R122c0d5f60b0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ff6231a8b43f9" /><Relationship Type="http://schemas.openxmlformats.org/officeDocument/2006/relationships/slide" Target="/ppt/slides/slide1.xml" Id="R950153c66c744560" /><Relationship Type="http://schemas.openxmlformats.org/officeDocument/2006/relationships/slide" Target="/ppt/slides/slide2.xml" Id="Rcaca828a521b4fa8" /><Relationship Type="http://schemas.openxmlformats.org/officeDocument/2006/relationships/slide" Target="/ppt/slides/slide3.xml" Id="R1cf9b068ef9c4a90" /><Relationship Type="http://schemas.openxmlformats.org/officeDocument/2006/relationships/slide" Target="/ppt/slides/slide4.xml" Id="Rd48714dc79d44829" /><Relationship Type="http://schemas.openxmlformats.org/officeDocument/2006/relationships/slide" Target="/ppt/slides/slide5.xml" Id="Rebcd9cd0c24b4117" /><Relationship Type="http://schemas.openxmlformats.org/officeDocument/2006/relationships/slide" Target="/ppt/slides/slide6.xml" Id="R1b0c7f800c654791" /><Relationship Type="http://schemas.openxmlformats.org/officeDocument/2006/relationships/slide" Target="/ppt/slides/slide7.xml" Id="R122c0d5f60b0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232f43954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ce451ecfe4df2" /><Relationship Type="http://schemas.openxmlformats.org/officeDocument/2006/relationships/theme" Target="/ppt/slideMasters/theme/theme1.xml" Id="R5c49d3e0dde0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ce451ecfe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4c71f234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c0879934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4cd00359d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5ab33e700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7769d243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4b7316202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9d7399d0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