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13ae26ab32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d13293c7d42b1"/>
  </p:sldMasterIdLst>
  <p:sldIdLst>
    <p:sldId xmlns:r="http://schemas.openxmlformats.org/officeDocument/2006/relationships" id="256" r:id="R8f8bdfd04c66437b"/>
    <p:sldId xmlns:r="http://schemas.openxmlformats.org/officeDocument/2006/relationships" id="257" r:id="R74bc5666996e4595"/>
    <p:sldId xmlns:r="http://schemas.openxmlformats.org/officeDocument/2006/relationships" id="258" r:id="Rb6e7356194af47b1"/>
    <p:sldId xmlns:r="http://schemas.openxmlformats.org/officeDocument/2006/relationships" id="259" r:id="Rd1f25e4da9654bdb"/>
    <p:sldId xmlns:r="http://schemas.openxmlformats.org/officeDocument/2006/relationships" id="260" r:id="Re343f24825d64f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d13293c7d42b1" /><Relationship Type="http://schemas.openxmlformats.org/officeDocument/2006/relationships/slide" Target="/ppt/slides/slide1.xml" Id="R8f8bdfd04c66437b" /><Relationship Type="http://schemas.openxmlformats.org/officeDocument/2006/relationships/slide" Target="/ppt/slides/slide2.xml" Id="R74bc5666996e4595" /><Relationship Type="http://schemas.openxmlformats.org/officeDocument/2006/relationships/slide" Target="/ppt/slides/slide3.xml" Id="Rb6e7356194af47b1" /><Relationship Type="http://schemas.openxmlformats.org/officeDocument/2006/relationships/slide" Target="/ppt/slides/slide4.xml" Id="Rd1f25e4da9654bdb" /><Relationship Type="http://schemas.openxmlformats.org/officeDocument/2006/relationships/slide" Target="/ppt/slides/slide5.xml" Id="Re343f24825d64f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66311dc9249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f9111da144d3b" /><Relationship Type="http://schemas.openxmlformats.org/officeDocument/2006/relationships/theme" Target="/ppt/slideMasters/theme/theme1.xml" Id="Ra1dac7e524ca43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cf9111da144d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51246d331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382765fe8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033c5b6a4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8a2ba4ec7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e608d3240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GAMVIK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GAMVIK KOMMUNE ble etablert [år] og holder til i Mehamn.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Vevikveien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9770 Mehamn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49 63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postmottak@gamvik.kommune.no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934 266 811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GAMVIK KOMMUNE</a:t>
            </a:r>
          </a:p>
        </p:txBody>
      </p:sp>
    </p:spTree>
  </p:cSld>
  <p:clrMapOvr>
    <a:masterClrMapping xmlns:a="http://schemas.openxmlformats.org/drawingml/2006/main"/>
  </p:clrMapOvr>
</p:sld>
</file>