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112b4a7a934b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aaba2a183f45df"/>
  </p:sldMasterIdLst>
  <p:sldIdLst>
    <p:sldId xmlns:r="http://schemas.openxmlformats.org/officeDocument/2006/relationships" id="256" r:id="Rbd0e55c49e944bf1"/>
    <p:sldId xmlns:r="http://schemas.openxmlformats.org/officeDocument/2006/relationships" id="257" r:id="R488b39944e4942cb"/>
    <p:sldId xmlns:r="http://schemas.openxmlformats.org/officeDocument/2006/relationships" id="258" r:id="R5d4a6e55b0114d09"/>
    <p:sldId xmlns:r="http://schemas.openxmlformats.org/officeDocument/2006/relationships" id="259" r:id="R99087d55d0bf4c02"/>
    <p:sldId xmlns:r="http://schemas.openxmlformats.org/officeDocument/2006/relationships" id="260" r:id="Rda0466cb2c884dac"/>
    <p:sldId xmlns:r="http://schemas.openxmlformats.org/officeDocument/2006/relationships" id="261" r:id="Rf2150aa6ab664cbc"/>
    <p:sldId xmlns:r="http://schemas.openxmlformats.org/officeDocument/2006/relationships" id="262" r:id="R76e2c9dcc7f542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aaba2a183f45df" /><Relationship Type="http://schemas.openxmlformats.org/officeDocument/2006/relationships/slide" Target="/ppt/slides/slide1.xml" Id="Rbd0e55c49e944bf1" /><Relationship Type="http://schemas.openxmlformats.org/officeDocument/2006/relationships/slide" Target="/ppt/slides/slide2.xml" Id="R488b39944e4942cb" /><Relationship Type="http://schemas.openxmlformats.org/officeDocument/2006/relationships/slide" Target="/ppt/slides/slide3.xml" Id="R5d4a6e55b0114d09" /><Relationship Type="http://schemas.openxmlformats.org/officeDocument/2006/relationships/slide" Target="/ppt/slides/slide4.xml" Id="R99087d55d0bf4c02" /><Relationship Type="http://schemas.openxmlformats.org/officeDocument/2006/relationships/slide" Target="/ppt/slides/slide5.xml" Id="Rda0466cb2c884dac" /><Relationship Type="http://schemas.openxmlformats.org/officeDocument/2006/relationships/slide" Target="/ppt/slides/slide6.xml" Id="Rf2150aa6ab664cbc" /><Relationship Type="http://schemas.openxmlformats.org/officeDocument/2006/relationships/slide" Target="/ppt/slides/slide7.xml" Id="R76e2c9dcc7f542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461a544ac44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dee71549e468e" /><Relationship Type="http://schemas.openxmlformats.org/officeDocument/2006/relationships/theme" Target="/ppt/slideMasters/theme/theme1.xml" Id="Rd5b855dd7b4945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edee71549e46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739bb898e48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27f67676245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bd8905ed74a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95f16a9d743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efbde0cff40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5947a8a6240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b41fe5b634a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SOLEKLAR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SOLEKLAR INVEST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ELISABETH KLARPÅS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Lassons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934 283 473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