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7d18dc4e9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3419ad26344e80"/>
  </p:sldMasterIdLst>
  <p:sldIdLst>
    <p:sldId xmlns:r="http://schemas.openxmlformats.org/officeDocument/2006/relationships" id="256" r:id="R41288dd334f1402f"/>
    <p:sldId xmlns:r="http://schemas.openxmlformats.org/officeDocument/2006/relationships" id="257" r:id="R3144e03107924e3c"/>
    <p:sldId xmlns:r="http://schemas.openxmlformats.org/officeDocument/2006/relationships" id="258" r:id="R2e427a410f7746fa"/>
    <p:sldId xmlns:r="http://schemas.openxmlformats.org/officeDocument/2006/relationships" id="259" r:id="Rd380db1fe2ab4e4e"/>
    <p:sldId xmlns:r="http://schemas.openxmlformats.org/officeDocument/2006/relationships" id="260" r:id="R4e71204c25734a25"/>
    <p:sldId xmlns:r="http://schemas.openxmlformats.org/officeDocument/2006/relationships" id="261" r:id="R36cdead307514e11"/>
    <p:sldId xmlns:r="http://schemas.openxmlformats.org/officeDocument/2006/relationships" id="262" r:id="R0c8e0a2247a5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419ad26344e80" /><Relationship Type="http://schemas.openxmlformats.org/officeDocument/2006/relationships/slide" Target="/ppt/slides/slide1.xml" Id="R41288dd334f1402f" /><Relationship Type="http://schemas.openxmlformats.org/officeDocument/2006/relationships/slide" Target="/ppt/slides/slide2.xml" Id="R3144e03107924e3c" /><Relationship Type="http://schemas.openxmlformats.org/officeDocument/2006/relationships/slide" Target="/ppt/slides/slide3.xml" Id="R2e427a410f7746fa" /><Relationship Type="http://schemas.openxmlformats.org/officeDocument/2006/relationships/slide" Target="/ppt/slides/slide4.xml" Id="Rd380db1fe2ab4e4e" /><Relationship Type="http://schemas.openxmlformats.org/officeDocument/2006/relationships/slide" Target="/ppt/slides/slide5.xml" Id="R4e71204c25734a25" /><Relationship Type="http://schemas.openxmlformats.org/officeDocument/2006/relationships/slide" Target="/ppt/slides/slide6.xml" Id="R36cdead307514e11" /><Relationship Type="http://schemas.openxmlformats.org/officeDocument/2006/relationships/slide" Target="/ppt/slides/slide7.xml" Id="R0c8e0a2247a5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c571ea6ff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f1589e76b4035" /><Relationship Type="http://schemas.openxmlformats.org/officeDocument/2006/relationships/theme" Target="/ppt/slideMasters/theme/theme1.xml" Id="R8205f6ddd0f3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5f1589e76b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0a392e626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b318db33f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c7d39485a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c8dbd373e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d0234eb0a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54b4e0526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ee7df3023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FINNMARKSREVISJON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1 795 908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BIRGIT OPDAHL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PLANTING ANNE GRETE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VERONICA  –  17,6 %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post@finnmarksrevisjon.no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934 330 676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