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3c077a5fe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33c5b7aaa429a"/>
  </p:sldMasterIdLst>
  <p:sldIdLst>
    <p:sldId xmlns:r="http://schemas.openxmlformats.org/officeDocument/2006/relationships" id="256" r:id="R6380ba1ebc534cb8"/>
    <p:sldId xmlns:r="http://schemas.openxmlformats.org/officeDocument/2006/relationships" id="257" r:id="Rf7e55eccc46e42e0"/>
    <p:sldId xmlns:r="http://schemas.openxmlformats.org/officeDocument/2006/relationships" id="258" r:id="R9bba365c09274955"/>
    <p:sldId xmlns:r="http://schemas.openxmlformats.org/officeDocument/2006/relationships" id="259" r:id="Rae552f45c455456f"/>
    <p:sldId xmlns:r="http://schemas.openxmlformats.org/officeDocument/2006/relationships" id="260" r:id="Rd4d5678409354b7c"/>
    <p:sldId xmlns:r="http://schemas.openxmlformats.org/officeDocument/2006/relationships" id="261" r:id="R51edf64da1694566"/>
    <p:sldId xmlns:r="http://schemas.openxmlformats.org/officeDocument/2006/relationships" id="262" r:id="Rc039d9e59fac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33c5b7aaa429a" /><Relationship Type="http://schemas.openxmlformats.org/officeDocument/2006/relationships/slide" Target="/ppt/slides/slide1.xml" Id="R6380ba1ebc534cb8" /><Relationship Type="http://schemas.openxmlformats.org/officeDocument/2006/relationships/slide" Target="/ppt/slides/slide2.xml" Id="Rf7e55eccc46e42e0" /><Relationship Type="http://schemas.openxmlformats.org/officeDocument/2006/relationships/slide" Target="/ppt/slides/slide3.xml" Id="R9bba365c09274955" /><Relationship Type="http://schemas.openxmlformats.org/officeDocument/2006/relationships/slide" Target="/ppt/slides/slide4.xml" Id="Rae552f45c455456f" /><Relationship Type="http://schemas.openxmlformats.org/officeDocument/2006/relationships/slide" Target="/ppt/slides/slide5.xml" Id="Rd4d5678409354b7c" /><Relationship Type="http://schemas.openxmlformats.org/officeDocument/2006/relationships/slide" Target="/ppt/slides/slide6.xml" Id="R51edf64da1694566" /><Relationship Type="http://schemas.openxmlformats.org/officeDocument/2006/relationships/slide" Target="/ppt/slides/slide7.xml" Id="Rc039d9e59fac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20744dd68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5acdf3254acd" /><Relationship Type="http://schemas.openxmlformats.org/officeDocument/2006/relationships/theme" Target="/ppt/slideMasters/theme/theme1.xml" Id="R6871b30567e4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65acdf325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5011c001c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7272dae8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965c27697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fd8b6581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1747f6ab7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64589fa8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0f15b736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ITT HOLDING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1 824 878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INGELIN TERESE SANDE THORSTENSEN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ITT HOLDING AS</a:t>
            </a:r>
          </a:p>
        </p:txBody>
      </p:sp>
    </p:spTree>
  </p:cSld>
  <p:clrMapOvr>
    <a:masterClrMapping xmlns:a="http://schemas.openxmlformats.org/drawingml/2006/main"/>
  </p:clrMapOvr>
</p:sld>
</file>