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b6bb90f96b4d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1683e8e2e74e7d"/>
  </p:sldMasterIdLst>
  <p:sldIdLst>
    <p:sldId xmlns:r="http://schemas.openxmlformats.org/officeDocument/2006/relationships" id="256" r:id="Rf3e926194c174ed6"/>
    <p:sldId xmlns:r="http://schemas.openxmlformats.org/officeDocument/2006/relationships" id="257" r:id="R79e1b3a575504002"/>
    <p:sldId xmlns:r="http://schemas.openxmlformats.org/officeDocument/2006/relationships" id="258" r:id="R1082f7d282694260"/>
    <p:sldId xmlns:r="http://schemas.openxmlformats.org/officeDocument/2006/relationships" id="259" r:id="Rd52d712f6f484a2e"/>
    <p:sldId xmlns:r="http://schemas.openxmlformats.org/officeDocument/2006/relationships" id="260" r:id="R44cdbe1309c741ef"/>
    <p:sldId xmlns:r="http://schemas.openxmlformats.org/officeDocument/2006/relationships" id="261" r:id="R4ad44e2e6b0845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1683e8e2e74e7d" /><Relationship Type="http://schemas.openxmlformats.org/officeDocument/2006/relationships/slide" Target="/ppt/slides/slide1.xml" Id="Rf3e926194c174ed6" /><Relationship Type="http://schemas.openxmlformats.org/officeDocument/2006/relationships/slide" Target="/ppt/slides/slide2.xml" Id="R79e1b3a575504002" /><Relationship Type="http://schemas.openxmlformats.org/officeDocument/2006/relationships/slide" Target="/ppt/slides/slide3.xml" Id="R1082f7d282694260" /><Relationship Type="http://schemas.openxmlformats.org/officeDocument/2006/relationships/slide" Target="/ppt/slides/slide4.xml" Id="Rd52d712f6f484a2e" /><Relationship Type="http://schemas.openxmlformats.org/officeDocument/2006/relationships/slide" Target="/ppt/slides/slide5.xml" Id="R44cdbe1309c741ef" /><Relationship Type="http://schemas.openxmlformats.org/officeDocument/2006/relationships/slide" Target="/ppt/slides/slide6.xml" Id="R4ad44e2e6b0845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b900c4c70a48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e08bc51b44a0b" /><Relationship Type="http://schemas.openxmlformats.org/officeDocument/2006/relationships/theme" Target="/ppt/slideMasters/theme/theme1.xml" Id="Ra4e4507b1bc946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6e08bc51b44a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67d70525e44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b9eb9bec94c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2e99163fd4a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0de93004e47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2dce5b5d746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bbe5ed3c54d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SNØHETTA REGNSKAP MOLDE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MOLDE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6 567 910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−476 431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−430 241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1 077 639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5 414 474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Grandfjæra 22C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934 409 477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MOLDE AS</a:t>
            </a:r>
          </a:p>
        </p:txBody>
      </p:sp>
    </p:spTree>
  </p:cSld>
  <p:clrMapOvr>
    <a:masterClrMapping xmlns:a="http://schemas.openxmlformats.org/drawingml/2006/main"/>
  </p:clrMapOvr>
</p:sld>
</file>