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913b7b8fd141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91ca99b36a4b1b"/>
  </p:sldMasterIdLst>
  <p:sldIdLst>
    <p:sldId xmlns:r="http://schemas.openxmlformats.org/officeDocument/2006/relationships" id="256" r:id="R7fb48ddc67f946a6"/>
    <p:sldId xmlns:r="http://schemas.openxmlformats.org/officeDocument/2006/relationships" id="257" r:id="R4bfb29f219424068"/>
    <p:sldId xmlns:r="http://schemas.openxmlformats.org/officeDocument/2006/relationships" id="258" r:id="R8b6b2ae9d4f94b86"/>
    <p:sldId xmlns:r="http://schemas.openxmlformats.org/officeDocument/2006/relationships" id="259" r:id="R66e4da6d17d64482"/>
    <p:sldId xmlns:r="http://schemas.openxmlformats.org/officeDocument/2006/relationships" id="260" r:id="R776f505c289540ec"/>
    <p:sldId xmlns:r="http://schemas.openxmlformats.org/officeDocument/2006/relationships" id="261" r:id="R2030c881181f42de"/>
    <p:sldId xmlns:r="http://schemas.openxmlformats.org/officeDocument/2006/relationships" id="262" r:id="R0b566875de3c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1ca99b36a4b1b" /><Relationship Type="http://schemas.openxmlformats.org/officeDocument/2006/relationships/slide" Target="/ppt/slides/slide1.xml" Id="R7fb48ddc67f946a6" /><Relationship Type="http://schemas.openxmlformats.org/officeDocument/2006/relationships/slide" Target="/ppt/slides/slide2.xml" Id="R4bfb29f219424068" /><Relationship Type="http://schemas.openxmlformats.org/officeDocument/2006/relationships/slide" Target="/ppt/slides/slide3.xml" Id="R8b6b2ae9d4f94b86" /><Relationship Type="http://schemas.openxmlformats.org/officeDocument/2006/relationships/slide" Target="/ppt/slides/slide4.xml" Id="R66e4da6d17d64482" /><Relationship Type="http://schemas.openxmlformats.org/officeDocument/2006/relationships/slide" Target="/ppt/slides/slide5.xml" Id="R776f505c289540ec" /><Relationship Type="http://schemas.openxmlformats.org/officeDocument/2006/relationships/slide" Target="/ppt/slides/slide6.xml" Id="R2030c881181f42de" /><Relationship Type="http://schemas.openxmlformats.org/officeDocument/2006/relationships/slide" Target="/ppt/slides/slide7.xml" Id="R0b566875de3c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eca53e20641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cb90ee7a04ed5" /><Relationship Type="http://schemas.openxmlformats.org/officeDocument/2006/relationships/theme" Target="/ppt/slideMasters/theme/theme1.xml" Id="R11176e357e564b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4cb90ee7a04e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58d01faa8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68f20154945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572c148d64d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204d335c14b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db760ba0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cbe4fa6fa43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85b7115694b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KJS INVEST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JAKOBSEN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Krokstadvegen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934 418 387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