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e28d726e6a46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3b7f5d91ec49da"/>
  </p:sldMasterIdLst>
  <p:sldIdLst>
    <p:sldId xmlns:r="http://schemas.openxmlformats.org/officeDocument/2006/relationships" id="256" r:id="R58d4df5468de4c19"/>
    <p:sldId xmlns:r="http://schemas.openxmlformats.org/officeDocument/2006/relationships" id="257" r:id="Re7bbd8f836fa43e0"/>
    <p:sldId xmlns:r="http://schemas.openxmlformats.org/officeDocument/2006/relationships" id="258" r:id="R618554dd494d4ac3"/>
    <p:sldId xmlns:r="http://schemas.openxmlformats.org/officeDocument/2006/relationships" id="259" r:id="R9a66303ed93b4012"/>
    <p:sldId xmlns:r="http://schemas.openxmlformats.org/officeDocument/2006/relationships" id="260" r:id="R1b328fef2c954fa2"/>
    <p:sldId xmlns:r="http://schemas.openxmlformats.org/officeDocument/2006/relationships" id="261" r:id="Rc1552d7513184b9e"/>
    <p:sldId xmlns:r="http://schemas.openxmlformats.org/officeDocument/2006/relationships" id="262" r:id="Rfd7c894c311248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b7f5d91ec49da" /><Relationship Type="http://schemas.openxmlformats.org/officeDocument/2006/relationships/slide" Target="/ppt/slides/slide1.xml" Id="R58d4df5468de4c19" /><Relationship Type="http://schemas.openxmlformats.org/officeDocument/2006/relationships/slide" Target="/ppt/slides/slide2.xml" Id="Re7bbd8f836fa43e0" /><Relationship Type="http://schemas.openxmlformats.org/officeDocument/2006/relationships/slide" Target="/ppt/slides/slide3.xml" Id="R618554dd494d4ac3" /><Relationship Type="http://schemas.openxmlformats.org/officeDocument/2006/relationships/slide" Target="/ppt/slides/slide4.xml" Id="R9a66303ed93b4012" /><Relationship Type="http://schemas.openxmlformats.org/officeDocument/2006/relationships/slide" Target="/ppt/slides/slide5.xml" Id="R1b328fef2c954fa2" /><Relationship Type="http://schemas.openxmlformats.org/officeDocument/2006/relationships/slide" Target="/ppt/slides/slide6.xml" Id="Rc1552d7513184b9e" /><Relationship Type="http://schemas.openxmlformats.org/officeDocument/2006/relationships/slide" Target="/ppt/slides/slide7.xml" Id="Rfd7c894c311248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7ae797b3b44f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165e7770f428a" /><Relationship Type="http://schemas.openxmlformats.org/officeDocument/2006/relationships/theme" Target="/ppt/slideMasters/theme/theme1.xml" Id="Rf4e5d8aef3c54f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4165e7770f42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752776b8c45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5a5eee89842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1e05b28e74d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5d524455642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ce7559c18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0ca5818f345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3051b534147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RENNEDALS EIENDOMSSELSKAP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RENNEDALS EIENDOMSSELSKAP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1 435 952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−226 107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3 279 915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6 297 702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RENNEDAL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Brattholmen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jarle.rennedal@gmail.com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934 486 617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RENNEDALS EIENDOMSSELSKAP AS</a:t>
            </a:r>
          </a:p>
        </p:txBody>
      </p:sp>
    </p:spTree>
  </p:cSld>
  <p:clrMapOvr>
    <a:masterClrMapping xmlns:a="http://schemas.openxmlformats.org/drawingml/2006/main"/>
  </p:clrMapOvr>
</p:sld>
</file>