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49a80d877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4e1c0598841cc"/>
  </p:sldMasterIdLst>
  <p:sldIdLst>
    <p:sldId xmlns:r="http://schemas.openxmlformats.org/officeDocument/2006/relationships" id="256" r:id="Re0780abc4ac34c84"/>
    <p:sldId xmlns:r="http://schemas.openxmlformats.org/officeDocument/2006/relationships" id="257" r:id="Rc98d58c23edf4a7c"/>
    <p:sldId xmlns:r="http://schemas.openxmlformats.org/officeDocument/2006/relationships" id="258" r:id="R7eb3b14c95ef45e6"/>
    <p:sldId xmlns:r="http://schemas.openxmlformats.org/officeDocument/2006/relationships" id="259" r:id="R0f5a7e6cf8334f7f"/>
    <p:sldId xmlns:r="http://schemas.openxmlformats.org/officeDocument/2006/relationships" id="260" r:id="R20cab7303ca74400"/>
    <p:sldId xmlns:r="http://schemas.openxmlformats.org/officeDocument/2006/relationships" id="261" r:id="Ra4bbf068ff4b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4e1c0598841cc" /><Relationship Type="http://schemas.openxmlformats.org/officeDocument/2006/relationships/slide" Target="/ppt/slides/slide1.xml" Id="Re0780abc4ac34c84" /><Relationship Type="http://schemas.openxmlformats.org/officeDocument/2006/relationships/slide" Target="/ppt/slides/slide2.xml" Id="Rc98d58c23edf4a7c" /><Relationship Type="http://schemas.openxmlformats.org/officeDocument/2006/relationships/slide" Target="/ppt/slides/slide3.xml" Id="R7eb3b14c95ef45e6" /><Relationship Type="http://schemas.openxmlformats.org/officeDocument/2006/relationships/slide" Target="/ppt/slides/slide4.xml" Id="R0f5a7e6cf8334f7f" /><Relationship Type="http://schemas.openxmlformats.org/officeDocument/2006/relationships/slide" Target="/ppt/slides/slide5.xml" Id="R20cab7303ca74400" /><Relationship Type="http://schemas.openxmlformats.org/officeDocument/2006/relationships/slide" Target="/ppt/slides/slide6.xml" Id="Ra4bbf068ff4b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c391da09f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7e9d17d848e6" /><Relationship Type="http://schemas.openxmlformats.org/officeDocument/2006/relationships/theme" Target="/ppt/slideMasters/theme/theme1.xml" Id="R4b7d27a5ef64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37e9d17d8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3de3f31f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60e03a870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5388c471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75a10fdc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2a46a2fd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d0271a41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