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5e9f5be1d4c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4687f4c654324"/>
  </p:sldMasterIdLst>
  <p:sldIdLst>
    <p:sldId xmlns:r="http://schemas.openxmlformats.org/officeDocument/2006/relationships" id="256" r:id="R46822dbbfbdd4c3d"/>
    <p:sldId xmlns:r="http://schemas.openxmlformats.org/officeDocument/2006/relationships" id="257" r:id="R653d1e63ec8d4026"/>
    <p:sldId xmlns:r="http://schemas.openxmlformats.org/officeDocument/2006/relationships" id="258" r:id="R960371697e754823"/>
    <p:sldId xmlns:r="http://schemas.openxmlformats.org/officeDocument/2006/relationships" id="259" r:id="R35773731c2314050"/>
    <p:sldId xmlns:r="http://schemas.openxmlformats.org/officeDocument/2006/relationships" id="260" r:id="R3df0bb1c0a9e4f52"/>
    <p:sldId xmlns:r="http://schemas.openxmlformats.org/officeDocument/2006/relationships" id="261" r:id="R60b0866d0ab4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4687f4c654324" /><Relationship Type="http://schemas.openxmlformats.org/officeDocument/2006/relationships/slide" Target="/ppt/slides/slide1.xml" Id="R46822dbbfbdd4c3d" /><Relationship Type="http://schemas.openxmlformats.org/officeDocument/2006/relationships/slide" Target="/ppt/slides/slide2.xml" Id="R653d1e63ec8d4026" /><Relationship Type="http://schemas.openxmlformats.org/officeDocument/2006/relationships/slide" Target="/ppt/slides/slide3.xml" Id="R960371697e754823" /><Relationship Type="http://schemas.openxmlformats.org/officeDocument/2006/relationships/slide" Target="/ppt/slides/slide4.xml" Id="R35773731c2314050" /><Relationship Type="http://schemas.openxmlformats.org/officeDocument/2006/relationships/slide" Target="/ppt/slides/slide5.xml" Id="R3df0bb1c0a9e4f52" /><Relationship Type="http://schemas.openxmlformats.org/officeDocument/2006/relationships/slide" Target="/ppt/slides/slide6.xml" Id="R60b0866d0ab4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54480cb4e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947bbc33b4eb4" /><Relationship Type="http://schemas.openxmlformats.org/officeDocument/2006/relationships/theme" Target="/ppt/slideMasters/theme/theme1.xml" Id="R7600fa4667ed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947bbc33b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10d6e8ac2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0e67fe5ec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8bdfdefb2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78642166f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85e068b1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2200d97b1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