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81ebd76c0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7ec73ff5c4782"/>
  </p:sldMasterIdLst>
  <p:sldIdLst>
    <p:sldId xmlns:r="http://schemas.openxmlformats.org/officeDocument/2006/relationships" id="256" r:id="R357f24c5f5844f89"/>
    <p:sldId xmlns:r="http://schemas.openxmlformats.org/officeDocument/2006/relationships" id="257" r:id="Rd4d56e2c9b2844b1"/>
    <p:sldId xmlns:r="http://schemas.openxmlformats.org/officeDocument/2006/relationships" id="258" r:id="Rf041f2f2fad84fb3"/>
    <p:sldId xmlns:r="http://schemas.openxmlformats.org/officeDocument/2006/relationships" id="259" r:id="R0b356222b8504a15"/>
    <p:sldId xmlns:r="http://schemas.openxmlformats.org/officeDocument/2006/relationships" id="260" r:id="R8f6c8b5948e646fe"/>
    <p:sldId xmlns:r="http://schemas.openxmlformats.org/officeDocument/2006/relationships" id="261" r:id="Rdb22e7298d3141ed"/>
    <p:sldId xmlns:r="http://schemas.openxmlformats.org/officeDocument/2006/relationships" id="262" r:id="Ra5f0a5badacd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7ec73ff5c4782" /><Relationship Type="http://schemas.openxmlformats.org/officeDocument/2006/relationships/slide" Target="/ppt/slides/slide1.xml" Id="R357f24c5f5844f89" /><Relationship Type="http://schemas.openxmlformats.org/officeDocument/2006/relationships/slide" Target="/ppt/slides/slide2.xml" Id="Rd4d56e2c9b2844b1" /><Relationship Type="http://schemas.openxmlformats.org/officeDocument/2006/relationships/slide" Target="/ppt/slides/slide3.xml" Id="Rf041f2f2fad84fb3" /><Relationship Type="http://schemas.openxmlformats.org/officeDocument/2006/relationships/slide" Target="/ppt/slides/slide4.xml" Id="R0b356222b8504a15" /><Relationship Type="http://schemas.openxmlformats.org/officeDocument/2006/relationships/slide" Target="/ppt/slides/slide5.xml" Id="R8f6c8b5948e646fe" /><Relationship Type="http://schemas.openxmlformats.org/officeDocument/2006/relationships/slide" Target="/ppt/slides/slide6.xml" Id="Rdb22e7298d3141ed" /><Relationship Type="http://schemas.openxmlformats.org/officeDocument/2006/relationships/slide" Target="/ppt/slides/slide7.xml" Id="Ra5f0a5badacd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ac7b9bbaa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1653bdbd40a0" /><Relationship Type="http://schemas.openxmlformats.org/officeDocument/2006/relationships/theme" Target="/ppt/slideMasters/theme/theme1.xml" Id="Rfc6764beb579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51653bdbd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b938f2d5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d6179f76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313cacb5e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d2a0a1207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91a742ae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62250878843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8c6281b8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