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e7e2e08a084d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07738e770a48ea"/>
  </p:sldMasterIdLst>
  <p:sldIdLst>
    <p:sldId xmlns:r="http://schemas.openxmlformats.org/officeDocument/2006/relationships" id="256" r:id="R14525ee8f761488d"/>
    <p:sldId xmlns:r="http://schemas.openxmlformats.org/officeDocument/2006/relationships" id="257" r:id="R25404b492d44466f"/>
    <p:sldId xmlns:r="http://schemas.openxmlformats.org/officeDocument/2006/relationships" id="258" r:id="Rbcf972d864e6467c"/>
    <p:sldId xmlns:r="http://schemas.openxmlformats.org/officeDocument/2006/relationships" id="259" r:id="Rfb0e0cd267b841e5"/>
    <p:sldId xmlns:r="http://schemas.openxmlformats.org/officeDocument/2006/relationships" id="260" r:id="Rd2a1b38f03c64026"/>
    <p:sldId xmlns:r="http://schemas.openxmlformats.org/officeDocument/2006/relationships" id="261" r:id="Rcc225355d2b24b71"/>
    <p:sldId xmlns:r="http://schemas.openxmlformats.org/officeDocument/2006/relationships" id="262" r:id="R318e99455ef44d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07738e770a48ea" /><Relationship Type="http://schemas.openxmlformats.org/officeDocument/2006/relationships/slide" Target="/ppt/slides/slide1.xml" Id="R14525ee8f761488d" /><Relationship Type="http://schemas.openxmlformats.org/officeDocument/2006/relationships/slide" Target="/ppt/slides/slide2.xml" Id="R25404b492d44466f" /><Relationship Type="http://schemas.openxmlformats.org/officeDocument/2006/relationships/slide" Target="/ppt/slides/slide3.xml" Id="Rbcf972d864e6467c" /><Relationship Type="http://schemas.openxmlformats.org/officeDocument/2006/relationships/slide" Target="/ppt/slides/slide4.xml" Id="Rfb0e0cd267b841e5" /><Relationship Type="http://schemas.openxmlformats.org/officeDocument/2006/relationships/slide" Target="/ppt/slides/slide5.xml" Id="Rd2a1b38f03c64026" /><Relationship Type="http://schemas.openxmlformats.org/officeDocument/2006/relationships/slide" Target="/ppt/slides/slide6.xml" Id="Rcc225355d2b24b71" /><Relationship Type="http://schemas.openxmlformats.org/officeDocument/2006/relationships/slide" Target="/ppt/slides/slide7.xml" Id="R318e99455ef44d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41c698952b4d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d9b1aa5574572" /><Relationship Type="http://schemas.openxmlformats.org/officeDocument/2006/relationships/theme" Target="/ppt/slideMasters/theme/theme1.xml" Id="R669807dbde7445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5d9b1aa55745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6f038d0fd44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99df6cd4e45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68e6944f94b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03848ebc74d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823acd5b04a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f2f2e019c47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172e1bf0e49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ESPELAND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ESPELAND INVESTMENT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−159 885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294 471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25 717 416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25 761 722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INGER ANDREA ESPELAND SUNDT  –  48,0 %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NICOLAY ESPELAND SUNDT  –  48,0 %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ESPELAND  –  4,1 %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Volvat terrasse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934 600 436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ESPELAND INVESTMENT AS</a:t>
            </a:r>
          </a:p>
        </p:txBody>
      </p:sp>
    </p:spTree>
  </p:cSld>
  <p:clrMapOvr>
    <a:masterClrMapping xmlns:a="http://schemas.openxmlformats.org/drawingml/2006/main"/>
  </p:clrMapOvr>
</p:sld>
</file>