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9384a5735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080db883634c06"/>
  </p:sldMasterIdLst>
  <p:sldIdLst>
    <p:sldId xmlns:r="http://schemas.openxmlformats.org/officeDocument/2006/relationships" id="256" r:id="R57e42337a8374160"/>
    <p:sldId xmlns:r="http://schemas.openxmlformats.org/officeDocument/2006/relationships" id="257" r:id="Ra3f9793a5b9e454c"/>
    <p:sldId xmlns:r="http://schemas.openxmlformats.org/officeDocument/2006/relationships" id="258" r:id="Re0bba2f673854825"/>
    <p:sldId xmlns:r="http://schemas.openxmlformats.org/officeDocument/2006/relationships" id="259" r:id="R435d5b9aa2aa4f94"/>
    <p:sldId xmlns:r="http://schemas.openxmlformats.org/officeDocument/2006/relationships" id="260" r:id="R62d822c46e374e64"/>
    <p:sldId xmlns:r="http://schemas.openxmlformats.org/officeDocument/2006/relationships" id="261" r:id="R402c5d52eaaf4902"/>
    <p:sldId xmlns:r="http://schemas.openxmlformats.org/officeDocument/2006/relationships" id="262" r:id="R5559b8d12f0343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80db883634c06" /><Relationship Type="http://schemas.openxmlformats.org/officeDocument/2006/relationships/slide" Target="/ppt/slides/slide1.xml" Id="R57e42337a8374160" /><Relationship Type="http://schemas.openxmlformats.org/officeDocument/2006/relationships/slide" Target="/ppt/slides/slide2.xml" Id="Ra3f9793a5b9e454c" /><Relationship Type="http://schemas.openxmlformats.org/officeDocument/2006/relationships/slide" Target="/ppt/slides/slide3.xml" Id="Re0bba2f673854825" /><Relationship Type="http://schemas.openxmlformats.org/officeDocument/2006/relationships/slide" Target="/ppt/slides/slide4.xml" Id="R435d5b9aa2aa4f94" /><Relationship Type="http://schemas.openxmlformats.org/officeDocument/2006/relationships/slide" Target="/ppt/slides/slide5.xml" Id="R62d822c46e374e64" /><Relationship Type="http://schemas.openxmlformats.org/officeDocument/2006/relationships/slide" Target="/ppt/slides/slide6.xml" Id="R402c5d52eaaf4902" /><Relationship Type="http://schemas.openxmlformats.org/officeDocument/2006/relationships/slide" Target="/ppt/slides/slide7.xml" Id="R5559b8d12f0343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d216f1fe545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4ca74610f4a2a" /><Relationship Type="http://schemas.openxmlformats.org/officeDocument/2006/relationships/theme" Target="/ppt/slideMasters/theme/theme1.xml" Id="Rc8ddd1e08e9f49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34ca74610f4a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f7d3bbdb64c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11d42a8104b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bb3eee6a84d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1de1e3320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a3d0450f144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d889c518840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91cc5916a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AMBROSIA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AMBROSIA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3 074 730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12 566 598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60 623 411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 ASTORIA INVESTMENT NUF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Voldgata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934 609 948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