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c93ff0d0b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f7f32f3454d3e"/>
  </p:sldMasterIdLst>
  <p:sldIdLst>
    <p:sldId xmlns:r="http://schemas.openxmlformats.org/officeDocument/2006/relationships" id="256" r:id="R002f084876d64769"/>
    <p:sldId xmlns:r="http://schemas.openxmlformats.org/officeDocument/2006/relationships" id="257" r:id="Re9d0c174e0a645ec"/>
    <p:sldId xmlns:r="http://schemas.openxmlformats.org/officeDocument/2006/relationships" id="258" r:id="R4506bb58906f411e"/>
    <p:sldId xmlns:r="http://schemas.openxmlformats.org/officeDocument/2006/relationships" id="259" r:id="R1e123579c93e4dac"/>
    <p:sldId xmlns:r="http://schemas.openxmlformats.org/officeDocument/2006/relationships" id="260" r:id="R2467451a46c4432a"/>
    <p:sldId xmlns:r="http://schemas.openxmlformats.org/officeDocument/2006/relationships" id="261" r:id="R68c08e18aaf240a9"/>
    <p:sldId xmlns:r="http://schemas.openxmlformats.org/officeDocument/2006/relationships" id="262" r:id="R9416ffc0dfcf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f7f32f3454d3e" /><Relationship Type="http://schemas.openxmlformats.org/officeDocument/2006/relationships/slide" Target="/ppt/slides/slide1.xml" Id="R002f084876d64769" /><Relationship Type="http://schemas.openxmlformats.org/officeDocument/2006/relationships/slide" Target="/ppt/slides/slide2.xml" Id="Re9d0c174e0a645ec" /><Relationship Type="http://schemas.openxmlformats.org/officeDocument/2006/relationships/slide" Target="/ppt/slides/slide3.xml" Id="R4506bb58906f411e" /><Relationship Type="http://schemas.openxmlformats.org/officeDocument/2006/relationships/slide" Target="/ppt/slides/slide4.xml" Id="R1e123579c93e4dac" /><Relationship Type="http://schemas.openxmlformats.org/officeDocument/2006/relationships/slide" Target="/ppt/slides/slide5.xml" Id="R2467451a46c4432a" /><Relationship Type="http://schemas.openxmlformats.org/officeDocument/2006/relationships/slide" Target="/ppt/slides/slide6.xml" Id="R68c08e18aaf240a9" /><Relationship Type="http://schemas.openxmlformats.org/officeDocument/2006/relationships/slide" Target="/ppt/slides/slide7.xml" Id="R9416ffc0dfcf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791c27bd0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3b3fdb7d438a" /><Relationship Type="http://schemas.openxmlformats.org/officeDocument/2006/relationships/theme" Target="/ppt/slideMasters/theme/theme1.xml" Id="R81cd3ac133ca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13b3fdb7d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34dd61670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ff55d551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35223aaf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b7a254593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caa3f8f8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a5b20a23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46582fb8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SILJE NATLAND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13 397 595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Natland, Øvre Vargvei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934 639 324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