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9605840a9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76fd35c0a489b"/>
  </p:sldMasterIdLst>
  <p:sldIdLst>
    <p:sldId xmlns:r="http://schemas.openxmlformats.org/officeDocument/2006/relationships" id="256" r:id="R840f4e8f85064ba6"/>
    <p:sldId xmlns:r="http://schemas.openxmlformats.org/officeDocument/2006/relationships" id="257" r:id="R5e73dbaeeefc48bc"/>
    <p:sldId xmlns:r="http://schemas.openxmlformats.org/officeDocument/2006/relationships" id="258" r:id="Rb128e2a41fa14382"/>
    <p:sldId xmlns:r="http://schemas.openxmlformats.org/officeDocument/2006/relationships" id="259" r:id="Rc492c657caf6418b"/>
    <p:sldId xmlns:r="http://schemas.openxmlformats.org/officeDocument/2006/relationships" id="260" r:id="Rcf05457e0a2b4303"/>
    <p:sldId xmlns:r="http://schemas.openxmlformats.org/officeDocument/2006/relationships" id="261" r:id="R2ad1453fc45c4dd9"/>
    <p:sldId xmlns:r="http://schemas.openxmlformats.org/officeDocument/2006/relationships" id="262" r:id="R907f60368433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76fd35c0a489b" /><Relationship Type="http://schemas.openxmlformats.org/officeDocument/2006/relationships/slide" Target="/ppt/slides/slide1.xml" Id="R840f4e8f85064ba6" /><Relationship Type="http://schemas.openxmlformats.org/officeDocument/2006/relationships/slide" Target="/ppt/slides/slide2.xml" Id="R5e73dbaeeefc48bc" /><Relationship Type="http://schemas.openxmlformats.org/officeDocument/2006/relationships/slide" Target="/ppt/slides/slide3.xml" Id="Rb128e2a41fa14382" /><Relationship Type="http://schemas.openxmlformats.org/officeDocument/2006/relationships/slide" Target="/ppt/slides/slide4.xml" Id="Rc492c657caf6418b" /><Relationship Type="http://schemas.openxmlformats.org/officeDocument/2006/relationships/slide" Target="/ppt/slides/slide5.xml" Id="Rcf05457e0a2b4303" /><Relationship Type="http://schemas.openxmlformats.org/officeDocument/2006/relationships/slide" Target="/ppt/slides/slide6.xml" Id="R2ad1453fc45c4dd9" /><Relationship Type="http://schemas.openxmlformats.org/officeDocument/2006/relationships/slide" Target="/ppt/slides/slide7.xml" Id="R907f60368433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e4330db78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f390e8ec4173" /><Relationship Type="http://schemas.openxmlformats.org/officeDocument/2006/relationships/theme" Target="/ppt/slideMasters/theme/theme1.xml" Id="R5151313644bf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8f390e8ec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f8d51e22d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93035aa7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3e02da0a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035e5b37b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05ecba0a2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6a19c8dab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298ccec3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934 652 312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