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99795fc77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ea1dcd03c4873"/>
  </p:sldMasterIdLst>
  <p:sldIdLst>
    <p:sldId xmlns:r="http://schemas.openxmlformats.org/officeDocument/2006/relationships" id="256" r:id="R3441d0640c78438d"/>
    <p:sldId xmlns:r="http://schemas.openxmlformats.org/officeDocument/2006/relationships" id="257" r:id="Rb84197844a8645dc"/>
    <p:sldId xmlns:r="http://schemas.openxmlformats.org/officeDocument/2006/relationships" id="258" r:id="R071d18ce31ae4d7a"/>
    <p:sldId xmlns:r="http://schemas.openxmlformats.org/officeDocument/2006/relationships" id="259" r:id="R41a61fef3c4d4a8c"/>
    <p:sldId xmlns:r="http://schemas.openxmlformats.org/officeDocument/2006/relationships" id="260" r:id="R1cbc17e96fe4435e"/>
    <p:sldId xmlns:r="http://schemas.openxmlformats.org/officeDocument/2006/relationships" id="261" r:id="R784121fbefd44b55"/>
    <p:sldId xmlns:r="http://schemas.openxmlformats.org/officeDocument/2006/relationships" id="262" r:id="Rb0f66c2f6ad7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ea1dcd03c4873" /><Relationship Type="http://schemas.openxmlformats.org/officeDocument/2006/relationships/slide" Target="/ppt/slides/slide1.xml" Id="R3441d0640c78438d" /><Relationship Type="http://schemas.openxmlformats.org/officeDocument/2006/relationships/slide" Target="/ppt/slides/slide2.xml" Id="Rb84197844a8645dc" /><Relationship Type="http://schemas.openxmlformats.org/officeDocument/2006/relationships/slide" Target="/ppt/slides/slide3.xml" Id="R071d18ce31ae4d7a" /><Relationship Type="http://schemas.openxmlformats.org/officeDocument/2006/relationships/slide" Target="/ppt/slides/slide4.xml" Id="R41a61fef3c4d4a8c" /><Relationship Type="http://schemas.openxmlformats.org/officeDocument/2006/relationships/slide" Target="/ppt/slides/slide5.xml" Id="R1cbc17e96fe4435e" /><Relationship Type="http://schemas.openxmlformats.org/officeDocument/2006/relationships/slide" Target="/ppt/slides/slide6.xml" Id="R784121fbefd44b55" /><Relationship Type="http://schemas.openxmlformats.org/officeDocument/2006/relationships/slide" Target="/ppt/slides/slide7.xml" Id="Rb0f66c2f6ad7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fe9758649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32d2a0e68428d" /><Relationship Type="http://schemas.openxmlformats.org/officeDocument/2006/relationships/theme" Target="/ppt/slideMasters/theme/theme1.xml" Id="R2022e076f54c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32d2a0e68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f14aa690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a7fb66db9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88b975a9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1acda3ec6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60fb8f91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5b3f55623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3ba7b191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ODDISABEBA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ODDISABEBA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ARILD 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Arild Røen, Brønndalen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5176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934 782 259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