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948ad256c440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49a3e5a5f84c89"/>
  </p:sldMasterIdLst>
  <p:sldIdLst>
    <p:sldId xmlns:r="http://schemas.openxmlformats.org/officeDocument/2006/relationships" id="256" r:id="Rf330eb90770a4f07"/>
    <p:sldId xmlns:r="http://schemas.openxmlformats.org/officeDocument/2006/relationships" id="257" r:id="Rff43695f30084bf8"/>
    <p:sldId xmlns:r="http://schemas.openxmlformats.org/officeDocument/2006/relationships" id="258" r:id="R8464c66cca7a4ea8"/>
    <p:sldId xmlns:r="http://schemas.openxmlformats.org/officeDocument/2006/relationships" id="259" r:id="R166d86a476004788"/>
    <p:sldId xmlns:r="http://schemas.openxmlformats.org/officeDocument/2006/relationships" id="260" r:id="R45f7fdc5b55d4e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9a3e5a5f84c89" /><Relationship Type="http://schemas.openxmlformats.org/officeDocument/2006/relationships/slide" Target="/ppt/slides/slide1.xml" Id="Rf330eb90770a4f07" /><Relationship Type="http://schemas.openxmlformats.org/officeDocument/2006/relationships/slide" Target="/ppt/slides/slide2.xml" Id="Rff43695f30084bf8" /><Relationship Type="http://schemas.openxmlformats.org/officeDocument/2006/relationships/slide" Target="/ppt/slides/slide3.xml" Id="R8464c66cca7a4ea8" /><Relationship Type="http://schemas.openxmlformats.org/officeDocument/2006/relationships/slide" Target="/ppt/slides/slide4.xml" Id="R166d86a476004788" /><Relationship Type="http://schemas.openxmlformats.org/officeDocument/2006/relationships/slide" Target="/ppt/slides/slide5.xml" Id="R45f7fdc5b55d4e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47aa63ebf43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8d85aa257439e" /><Relationship Type="http://schemas.openxmlformats.org/officeDocument/2006/relationships/theme" Target="/ppt/slideMasters/theme/theme1.xml" Id="R57b5cfd1cb264a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08d85aa25743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bd60c9a5e4f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54c8dbd124a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65dc42d9e4b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9e8dfc258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078ee8e4f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 SUNNMØRE KOMMUNEREVISJON KO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SUNNMØRE KOMMUNEREVISJON KO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halldis.moltu@sskrevisjon.no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934 863 844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