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1ef517d111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6f1a4e7a464eeb"/>
  </p:sldMasterIdLst>
  <p:sldIdLst>
    <p:sldId xmlns:r="http://schemas.openxmlformats.org/officeDocument/2006/relationships" id="256" r:id="Rdbcdc84ff50b424c"/>
    <p:sldId xmlns:r="http://schemas.openxmlformats.org/officeDocument/2006/relationships" id="257" r:id="R2beb44940be0471f"/>
    <p:sldId xmlns:r="http://schemas.openxmlformats.org/officeDocument/2006/relationships" id="258" r:id="R0284be03668040e2"/>
    <p:sldId xmlns:r="http://schemas.openxmlformats.org/officeDocument/2006/relationships" id="259" r:id="R935451e9b0fd487f"/>
    <p:sldId xmlns:r="http://schemas.openxmlformats.org/officeDocument/2006/relationships" id="260" r:id="Rcc9f4da8089a4161"/>
    <p:sldId xmlns:r="http://schemas.openxmlformats.org/officeDocument/2006/relationships" id="261" r:id="Rc78f5d534a4b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f1a4e7a464eeb" /><Relationship Type="http://schemas.openxmlformats.org/officeDocument/2006/relationships/slide" Target="/ppt/slides/slide1.xml" Id="Rdbcdc84ff50b424c" /><Relationship Type="http://schemas.openxmlformats.org/officeDocument/2006/relationships/slide" Target="/ppt/slides/slide2.xml" Id="R2beb44940be0471f" /><Relationship Type="http://schemas.openxmlformats.org/officeDocument/2006/relationships/slide" Target="/ppt/slides/slide3.xml" Id="R0284be03668040e2" /><Relationship Type="http://schemas.openxmlformats.org/officeDocument/2006/relationships/slide" Target="/ppt/slides/slide4.xml" Id="R935451e9b0fd487f" /><Relationship Type="http://schemas.openxmlformats.org/officeDocument/2006/relationships/slide" Target="/ppt/slides/slide5.xml" Id="Rcc9f4da8089a4161" /><Relationship Type="http://schemas.openxmlformats.org/officeDocument/2006/relationships/slide" Target="/ppt/slides/slide6.xml" Id="Rc78f5d534a4b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fa2bdc073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bd224d80443d0" /><Relationship Type="http://schemas.openxmlformats.org/officeDocument/2006/relationships/theme" Target="/ppt/slideMasters/theme/theme1.xml" Id="Ra42eb9c230c5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bd224d80443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da7461d03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e64bcad4e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5bae98e0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ca3e361643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53765aa91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96a458beb46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CONFIDO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CONFIDO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934 872 398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