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99228ea93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9d8c810994239"/>
  </p:sldMasterIdLst>
  <p:sldIdLst>
    <p:sldId xmlns:r="http://schemas.openxmlformats.org/officeDocument/2006/relationships" id="256" r:id="R1ae00b71807d4281"/>
    <p:sldId xmlns:r="http://schemas.openxmlformats.org/officeDocument/2006/relationships" id="257" r:id="R2194288286ff4d45"/>
    <p:sldId xmlns:r="http://schemas.openxmlformats.org/officeDocument/2006/relationships" id="258" r:id="Rdecf9b116bfb4260"/>
    <p:sldId xmlns:r="http://schemas.openxmlformats.org/officeDocument/2006/relationships" id="259" r:id="R5a1a63cb973c4859"/>
    <p:sldId xmlns:r="http://schemas.openxmlformats.org/officeDocument/2006/relationships" id="260" r:id="R995d29351543459f"/>
    <p:sldId xmlns:r="http://schemas.openxmlformats.org/officeDocument/2006/relationships" id="261" r:id="Rccb29e0201144939"/>
    <p:sldId xmlns:r="http://schemas.openxmlformats.org/officeDocument/2006/relationships" id="262" r:id="R7ec7ced7ba4c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9d8c810994239" /><Relationship Type="http://schemas.openxmlformats.org/officeDocument/2006/relationships/slide" Target="/ppt/slides/slide1.xml" Id="R1ae00b71807d4281" /><Relationship Type="http://schemas.openxmlformats.org/officeDocument/2006/relationships/slide" Target="/ppt/slides/slide2.xml" Id="R2194288286ff4d45" /><Relationship Type="http://schemas.openxmlformats.org/officeDocument/2006/relationships/slide" Target="/ppt/slides/slide3.xml" Id="Rdecf9b116bfb4260" /><Relationship Type="http://schemas.openxmlformats.org/officeDocument/2006/relationships/slide" Target="/ppt/slides/slide4.xml" Id="R5a1a63cb973c4859" /><Relationship Type="http://schemas.openxmlformats.org/officeDocument/2006/relationships/slide" Target="/ppt/slides/slide5.xml" Id="R995d29351543459f" /><Relationship Type="http://schemas.openxmlformats.org/officeDocument/2006/relationships/slide" Target="/ppt/slides/slide6.xml" Id="Rccb29e0201144939" /><Relationship Type="http://schemas.openxmlformats.org/officeDocument/2006/relationships/slide" Target="/ppt/slides/slide7.xml" Id="R7ec7ced7ba4c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a922cb1d3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7c76690264be1" /><Relationship Type="http://schemas.openxmlformats.org/officeDocument/2006/relationships/theme" Target="/ppt/slideMasters/theme/theme1.xml" Id="R9d21efb3b4e0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7c7669026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ce2722dc04b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572045374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f1fedb7b0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f429aca7d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8a804d807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170dd36de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0c2e2a961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VENTILASJON OG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VENTILASJON OG BLIKKENSLAGERVERKSTED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35 834 916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51 961 137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60 403 604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 KJELL EDGAR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38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934 907 817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