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93ed0a066841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b8af0e6e3b4971"/>
  </p:sldMasterIdLst>
  <p:sldIdLst>
    <p:sldId xmlns:r="http://schemas.openxmlformats.org/officeDocument/2006/relationships" id="256" r:id="R13006e1dcc754015"/>
    <p:sldId xmlns:r="http://schemas.openxmlformats.org/officeDocument/2006/relationships" id="257" r:id="Rfb984f6242fe47d9"/>
    <p:sldId xmlns:r="http://schemas.openxmlformats.org/officeDocument/2006/relationships" id="258" r:id="Rea2b586fd4e14cc5"/>
    <p:sldId xmlns:r="http://schemas.openxmlformats.org/officeDocument/2006/relationships" id="259" r:id="Rfd288410c1884be7"/>
    <p:sldId xmlns:r="http://schemas.openxmlformats.org/officeDocument/2006/relationships" id="260" r:id="R86bb918186654fb0"/>
    <p:sldId xmlns:r="http://schemas.openxmlformats.org/officeDocument/2006/relationships" id="261" r:id="R748e54cfeaf84272"/>
    <p:sldId xmlns:r="http://schemas.openxmlformats.org/officeDocument/2006/relationships" id="262" r:id="R41e7c8fb989945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b8af0e6e3b4971" /><Relationship Type="http://schemas.openxmlformats.org/officeDocument/2006/relationships/slide" Target="/ppt/slides/slide1.xml" Id="R13006e1dcc754015" /><Relationship Type="http://schemas.openxmlformats.org/officeDocument/2006/relationships/slide" Target="/ppt/slides/slide2.xml" Id="Rfb984f6242fe47d9" /><Relationship Type="http://schemas.openxmlformats.org/officeDocument/2006/relationships/slide" Target="/ppt/slides/slide3.xml" Id="Rea2b586fd4e14cc5" /><Relationship Type="http://schemas.openxmlformats.org/officeDocument/2006/relationships/slide" Target="/ppt/slides/slide4.xml" Id="Rfd288410c1884be7" /><Relationship Type="http://schemas.openxmlformats.org/officeDocument/2006/relationships/slide" Target="/ppt/slides/slide5.xml" Id="R86bb918186654fb0" /><Relationship Type="http://schemas.openxmlformats.org/officeDocument/2006/relationships/slide" Target="/ppt/slides/slide6.xml" Id="R748e54cfeaf84272" /><Relationship Type="http://schemas.openxmlformats.org/officeDocument/2006/relationships/slide" Target="/ppt/slides/slide7.xml" Id="R41e7c8fb989945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d18599d7f840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23296842340c8" /><Relationship Type="http://schemas.openxmlformats.org/officeDocument/2006/relationships/theme" Target="/ppt/slideMasters/theme/theme1.xml" Id="Rc57950250afe4e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c23296842340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0e68f1cc444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5277c5fe845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9a2d3dd1042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f230e651541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059da49214e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a34ef63bc4a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d4fc472f941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DØVIK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DØVIK REGNSKAP AS ble etablert [år] og holder til i Undrumsdal.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440 025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190 151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TORGEIR DØVIK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Solbyveien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3176 Undrumsdal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934 911 318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DØVIK REGNSKAP AS</a:t>
            </a:r>
          </a:p>
        </p:txBody>
      </p:sp>
    </p:spTree>
  </p:cSld>
  <p:clrMapOvr>
    <a:masterClrMapping xmlns:a="http://schemas.openxmlformats.org/drawingml/2006/main"/>
  </p:clrMapOvr>
</p:sld>
</file>