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e5bfca57c4c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a4c199f8e4b06"/>
  </p:sldMasterIdLst>
  <p:sldIdLst>
    <p:sldId xmlns:r="http://schemas.openxmlformats.org/officeDocument/2006/relationships" id="256" r:id="R53fa10883b544be3"/>
    <p:sldId xmlns:r="http://schemas.openxmlformats.org/officeDocument/2006/relationships" id="257" r:id="R8385cf5c7ebf43c3"/>
    <p:sldId xmlns:r="http://schemas.openxmlformats.org/officeDocument/2006/relationships" id="258" r:id="R03cb88dcaddb4ab5"/>
    <p:sldId xmlns:r="http://schemas.openxmlformats.org/officeDocument/2006/relationships" id="259" r:id="R6c75b7427daa4ca9"/>
    <p:sldId xmlns:r="http://schemas.openxmlformats.org/officeDocument/2006/relationships" id="260" r:id="Rd4ce828bbc2443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a4c199f8e4b06" /><Relationship Type="http://schemas.openxmlformats.org/officeDocument/2006/relationships/slide" Target="/ppt/slides/slide1.xml" Id="R53fa10883b544be3" /><Relationship Type="http://schemas.openxmlformats.org/officeDocument/2006/relationships/slide" Target="/ppt/slides/slide2.xml" Id="R8385cf5c7ebf43c3" /><Relationship Type="http://schemas.openxmlformats.org/officeDocument/2006/relationships/slide" Target="/ppt/slides/slide3.xml" Id="R03cb88dcaddb4ab5" /><Relationship Type="http://schemas.openxmlformats.org/officeDocument/2006/relationships/slide" Target="/ppt/slides/slide4.xml" Id="R6c75b7427daa4ca9" /><Relationship Type="http://schemas.openxmlformats.org/officeDocument/2006/relationships/slide" Target="/ppt/slides/slide5.xml" Id="Rd4ce828bbc2443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451b78a3746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f528cfab8414a" /><Relationship Type="http://schemas.openxmlformats.org/officeDocument/2006/relationships/theme" Target="/ppt/slideMasters/theme/theme1.xml" Id="Rd63040cc21f2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af528cfab8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5ffcf140547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cd394991c41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16fa44037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44c36a9e649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b10953e4145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KOMMUNE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Randabergveien 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41 41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post@randaberg.kommune.no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www.randaberg.kommune.no/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934 945 514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