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b17d81c69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e291bb931417b"/>
  </p:sldMasterIdLst>
  <p:sldIdLst>
    <p:sldId xmlns:r="http://schemas.openxmlformats.org/officeDocument/2006/relationships" id="256" r:id="Rfb080079e1b44733"/>
    <p:sldId xmlns:r="http://schemas.openxmlformats.org/officeDocument/2006/relationships" id="257" r:id="R0e9a500f55a2426c"/>
    <p:sldId xmlns:r="http://schemas.openxmlformats.org/officeDocument/2006/relationships" id="258" r:id="Rb3068d4d49fd44a2"/>
    <p:sldId xmlns:r="http://schemas.openxmlformats.org/officeDocument/2006/relationships" id="259" r:id="Rf36f94bc8e9e460d"/>
    <p:sldId xmlns:r="http://schemas.openxmlformats.org/officeDocument/2006/relationships" id="260" r:id="R1ca6258802614a6a"/>
    <p:sldId xmlns:r="http://schemas.openxmlformats.org/officeDocument/2006/relationships" id="261" r:id="R7581dc4a4ae54b3f"/>
    <p:sldId xmlns:r="http://schemas.openxmlformats.org/officeDocument/2006/relationships" id="262" r:id="Rb7a9a11f0433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e291bb931417b" /><Relationship Type="http://schemas.openxmlformats.org/officeDocument/2006/relationships/slide" Target="/ppt/slides/slide1.xml" Id="Rfb080079e1b44733" /><Relationship Type="http://schemas.openxmlformats.org/officeDocument/2006/relationships/slide" Target="/ppt/slides/slide2.xml" Id="R0e9a500f55a2426c" /><Relationship Type="http://schemas.openxmlformats.org/officeDocument/2006/relationships/slide" Target="/ppt/slides/slide3.xml" Id="Rb3068d4d49fd44a2" /><Relationship Type="http://schemas.openxmlformats.org/officeDocument/2006/relationships/slide" Target="/ppt/slides/slide4.xml" Id="Rf36f94bc8e9e460d" /><Relationship Type="http://schemas.openxmlformats.org/officeDocument/2006/relationships/slide" Target="/ppt/slides/slide5.xml" Id="R1ca6258802614a6a" /><Relationship Type="http://schemas.openxmlformats.org/officeDocument/2006/relationships/slide" Target="/ppt/slides/slide6.xml" Id="R7581dc4a4ae54b3f" /><Relationship Type="http://schemas.openxmlformats.org/officeDocument/2006/relationships/slide" Target="/ppt/slides/slide7.xml" Id="Rb7a9a11f0433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934ee6b8e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980df8454fdf" /><Relationship Type="http://schemas.openxmlformats.org/officeDocument/2006/relationships/theme" Target="/ppt/slideMasters/theme/theme1.xml" Id="Re0fa6590ab65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9980df845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8dcca5fc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eb5be557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e5459b7e2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40f607b2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eca4ea5e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4d637eb6c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62b7c14c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SOLSEM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1 130 600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EINAR SOLSEM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Ragnhildrødveien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934 947 576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SOLSEM HOLDING AS</a:t>
            </a:r>
          </a:p>
        </p:txBody>
      </p:sp>
    </p:spTree>
  </p:cSld>
  <p:clrMapOvr>
    <a:masterClrMapping xmlns:a="http://schemas.openxmlformats.org/drawingml/2006/main"/>
  </p:clrMapOvr>
</p:sld>
</file>