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866216f70d48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7d100970db42fa"/>
  </p:sldMasterIdLst>
  <p:sldIdLst>
    <p:sldId xmlns:r="http://schemas.openxmlformats.org/officeDocument/2006/relationships" id="256" r:id="Rfe4e49cd23234b35"/>
    <p:sldId xmlns:r="http://schemas.openxmlformats.org/officeDocument/2006/relationships" id="257" r:id="R63f6eb86be0243ba"/>
    <p:sldId xmlns:r="http://schemas.openxmlformats.org/officeDocument/2006/relationships" id="258" r:id="R79a2595b703e4b53"/>
    <p:sldId xmlns:r="http://schemas.openxmlformats.org/officeDocument/2006/relationships" id="259" r:id="R562522983ec1432f"/>
    <p:sldId xmlns:r="http://schemas.openxmlformats.org/officeDocument/2006/relationships" id="260" r:id="Rc064e97588d14911"/>
    <p:sldId xmlns:r="http://schemas.openxmlformats.org/officeDocument/2006/relationships" id="261" r:id="Rf6f22cda63a244c7"/>
    <p:sldId xmlns:r="http://schemas.openxmlformats.org/officeDocument/2006/relationships" id="262" r:id="R05da7307e32241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d100970db42fa" /><Relationship Type="http://schemas.openxmlformats.org/officeDocument/2006/relationships/slide" Target="/ppt/slides/slide1.xml" Id="Rfe4e49cd23234b35" /><Relationship Type="http://schemas.openxmlformats.org/officeDocument/2006/relationships/slide" Target="/ppt/slides/slide2.xml" Id="R63f6eb86be0243ba" /><Relationship Type="http://schemas.openxmlformats.org/officeDocument/2006/relationships/slide" Target="/ppt/slides/slide3.xml" Id="R79a2595b703e4b53" /><Relationship Type="http://schemas.openxmlformats.org/officeDocument/2006/relationships/slide" Target="/ppt/slides/slide4.xml" Id="R562522983ec1432f" /><Relationship Type="http://schemas.openxmlformats.org/officeDocument/2006/relationships/slide" Target="/ppt/slides/slide5.xml" Id="Rc064e97588d14911" /><Relationship Type="http://schemas.openxmlformats.org/officeDocument/2006/relationships/slide" Target="/ppt/slides/slide6.xml" Id="Rf6f22cda63a244c7" /><Relationship Type="http://schemas.openxmlformats.org/officeDocument/2006/relationships/slide" Target="/ppt/slides/slide7.xml" Id="R05da7307e32241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bb7ce27084a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436ebb78242dd" /><Relationship Type="http://schemas.openxmlformats.org/officeDocument/2006/relationships/theme" Target="/ppt/slideMasters/theme/theme1.xml" Id="R5fdf046025f946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3436ebb782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e6d96dbc045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2191fa3be49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d7771f65943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6e7fb37bc4a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c1f35c17842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66fb72f3446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98811f21346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UNIVERSAL PRESENTKORT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UNIVERSAL PRESENTKORT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27 501 207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10 443 200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44 222 083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435 712 026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 ORE AKSJESELSKAP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Grensen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91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935 011 191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UNIVERSAL PRESENTKORT AS</a:t>
            </a:r>
          </a:p>
        </p:txBody>
      </p:sp>
    </p:spTree>
  </p:cSld>
  <p:clrMapOvr>
    <a:masterClrMapping xmlns:a="http://schemas.openxmlformats.org/drawingml/2006/main"/>
  </p:clrMapOvr>
</p:sld>
</file>