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32a3c302b54c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a98fb2e63a41c1"/>
  </p:sldMasterIdLst>
  <p:sldIdLst>
    <p:sldId xmlns:r="http://schemas.openxmlformats.org/officeDocument/2006/relationships" id="256" r:id="Rc2b9424559a64722"/>
    <p:sldId xmlns:r="http://schemas.openxmlformats.org/officeDocument/2006/relationships" id="257" r:id="Re54566dacfea4e6e"/>
    <p:sldId xmlns:r="http://schemas.openxmlformats.org/officeDocument/2006/relationships" id="258" r:id="R7b8a526feb9543e4"/>
    <p:sldId xmlns:r="http://schemas.openxmlformats.org/officeDocument/2006/relationships" id="259" r:id="R0819df9a25be4bb8"/>
    <p:sldId xmlns:r="http://schemas.openxmlformats.org/officeDocument/2006/relationships" id="260" r:id="R14ab0a6cd6c343ee"/>
    <p:sldId xmlns:r="http://schemas.openxmlformats.org/officeDocument/2006/relationships" id="261" r:id="Rc725844a8cfe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a98fb2e63a41c1" /><Relationship Type="http://schemas.openxmlformats.org/officeDocument/2006/relationships/slide" Target="/ppt/slides/slide1.xml" Id="Rc2b9424559a64722" /><Relationship Type="http://schemas.openxmlformats.org/officeDocument/2006/relationships/slide" Target="/ppt/slides/slide2.xml" Id="Re54566dacfea4e6e" /><Relationship Type="http://schemas.openxmlformats.org/officeDocument/2006/relationships/slide" Target="/ppt/slides/slide3.xml" Id="R7b8a526feb9543e4" /><Relationship Type="http://schemas.openxmlformats.org/officeDocument/2006/relationships/slide" Target="/ppt/slides/slide4.xml" Id="R0819df9a25be4bb8" /><Relationship Type="http://schemas.openxmlformats.org/officeDocument/2006/relationships/slide" Target="/ppt/slides/slide5.xml" Id="R14ab0a6cd6c343ee" /><Relationship Type="http://schemas.openxmlformats.org/officeDocument/2006/relationships/slide" Target="/ppt/slides/slide6.xml" Id="Rc725844a8cfe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49f0e334a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ae95ac0ab4dc3" /><Relationship Type="http://schemas.openxmlformats.org/officeDocument/2006/relationships/theme" Target="/ppt/slideMasters/theme/theme1.xml" Id="Rce24777c31b6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cae95ac0ab4d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c3dbbca974d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2a0cdcae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1c31ad0bc41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6aa2ac6c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7a5b2ba446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0a98d28d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 BIDCO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OYJ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935 038 731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