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7dc48428a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4e92e110c4b61"/>
  </p:sldMasterIdLst>
  <p:sldIdLst>
    <p:sldId xmlns:r="http://schemas.openxmlformats.org/officeDocument/2006/relationships" id="256" r:id="Rbad917d9ba9f4a4e"/>
    <p:sldId xmlns:r="http://schemas.openxmlformats.org/officeDocument/2006/relationships" id="257" r:id="Ra540c734e1da4831"/>
    <p:sldId xmlns:r="http://schemas.openxmlformats.org/officeDocument/2006/relationships" id="258" r:id="R18a4707775a9416e"/>
    <p:sldId xmlns:r="http://schemas.openxmlformats.org/officeDocument/2006/relationships" id="259" r:id="R48b245d689014068"/>
    <p:sldId xmlns:r="http://schemas.openxmlformats.org/officeDocument/2006/relationships" id="260" r:id="R34dc4bb08bd8402c"/>
    <p:sldId xmlns:r="http://schemas.openxmlformats.org/officeDocument/2006/relationships" id="261" r:id="R7b883a546bd54893"/>
    <p:sldId xmlns:r="http://schemas.openxmlformats.org/officeDocument/2006/relationships" id="262" r:id="Rc2e824598377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4e92e110c4b61" /><Relationship Type="http://schemas.openxmlformats.org/officeDocument/2006/relationships/slide" Target="/ppt/slides/slide1.xml" Id="Rbad917d9ba9f4a4e" /><Relationship Type="http://schemas.openxmlformats.org/officeDocument/2006/relationships/slide" Target="/ppt/slides/slide2.xml" Id="Ra540c734e1da4831" /><Relationship Type="http://schemas.openxmlformats.org/officeDocument/2006/relationships/slide" Target="/ppt/slides/slide3.xml" Id="R18a4707775a9416e" /><Relationship Type="http://schemas.openxmlformats.org/officeDocument/2006/relationships/slide" Target="/ppt/slides/slide4.xml" Id="R48b245d689014068" /><Relationship Type="http://schemas.openxmlformats.org/officeDocument/2006/relationships/slide" Target="/ppt/slides/slide5.xml" Id="R34dc4bb08bd8402c" /><Relationship Type="http://schemas.openxmlformats.org/officeDocument/2006/relationships/slide" Target="/ppt/slides/slide6.xml" Id="R7b883a546bd54893" /><Relationship Type="http://schemas.openxmlformats.org/officeDocument/2006/relationships/slide" Target="/ppt/slides/slide7.xml" Id="Rc2e824598377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457e59cb9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7ec5c04f438b" /><Relationship Type="http://schemas.openxmlformats.org/officeDocument/2006/relationships/theme" Target="/ppt/slideMasters/theme/theme1.xml" Id="R937dadfa6167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77ec5c04f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1c6c24e8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0bfa794e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93efd1a8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46042a3c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c137fd0d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81e7827d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faa4dc6a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STAUD ANSATTE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ANSATTE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1 033 918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SKATVEDT ANDERSEN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SCHNEIDER ALGRØY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NIKODEMUSSEN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HOVLAND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MARNOS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935 095 085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