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8b931dbcd45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51fcf3a1734ab9"/>
  </p:sldMasterIdLst>
  <p:sldIdLst>
    <p:sldId xmlns:r="http://schemas.openxmlformats.org/officeDocument/2006/relationships" id="256" r:id="Rec1b1ff8a4c046b2"/>
    <p:sldId xmlns:r="http://schemas.openxmlformats.org/officeDocument/2006/relationships" id="257" r:id="Ra9a5925e21104ecd"/>
    <p:sldId xmlns:r="http://schemas.openxmlformats.org/officeDocument/2006/relationships" id="258" r:id="Re8d8b471878a43cb"/>
    <p:sldId xmlns:r="http://schemas.openxmlformats.org/officeDocument/2006/relationships" id="259" r:id="R050f95a295af4bc6"/>
    <p:sldId xmlns:r="http://schemas.openxmlformats.org/officeDocument/2006/relationships" id="260" r:id="R729c083aa9984633"/>
    <p:sldId xmlns:r="http://schemas.openxmlformats.org/officeDocument/2006/relationships" id="261" r:id="R8040eb0dd0b5443f"/>
    <p:sldId xmlns:r="http://schemas.openxmlformats.org/officeDocument/2006/relationships" id="262" r:id="R064fbaaaee7d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1fcf3a1734ab9" /><Relationship Type="http://schemas.openxmlformats.org/officeDocument/2006/relationships/slide" Target="/ppt/slides/slide1.xml" Id="Rec1b1ff8a4c046b2" /><Relationship Type="http://schemas.openxmlformats.org/officeDocument/2006/relationships/slide" Target="/ppt/slides/slide2.xml" Id="Ra9a5925e21104ecd" /><Relationship Type="http://schemas.openxmlformats.org/officeDocument/2006/relationships/slide" Target="/ppt/slides/slide3.xml" Id="Re8d8b471878a43cb" /><Relationship Type="http://schemas.openxmlformats.org/officeDocument/2006/relationships/slide" Target="/ppt/slides/slide4.xml" Id="R050f95a295af4bc6" /><Relationship Type="http://schemas.openxmlformats.org/officeDocument/2006/relationships/slide" Target="/ppt/slides/slide5.xml" Id="R729c083aa9984633" /><Relationship Type="http://schemas.openxmlformats.org/officeDocument/2006/relationships/slide" Target="/ppt/slides/slide6.xml" Id="R8040eb0dd0b5443f" /><Relationship Type="http://schemas.openxmlformats.org/officeDocument/2006/relationships/slide" Target="/ppt/slides/slide7.xml" Id="R064fbaaaee7d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b1314a14b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836eee6284719" /><Relationship Type="http://schemas.openxmlformats.org/officeDocument/2006/relationships/theme" Target="/ppt/slideMasters/theme/theme1.xml" Id="R435487875f3e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836eee628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db10f4a9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c020ed833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4573e0157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92486ce79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02c331974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6872adad845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427444f49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KRISTOFFERSEN &amp;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&amp; 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4 285 831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81,5 %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TORILL A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KILINC SELMA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EVA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 302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