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a850695f8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6bc6ace884ab3"/>
  </p:sldMasterIdLst>
  <p:sldIdLst>
    <p:sldId xmlns:r="http://schemas.openxmlformats.org/officeDocument/2006/relationships" id="256" r:id="R1917d3b352f84245"/>
    <p:sldId xmlns:r="http://schemas.openxmlformats.org/officeDocument/2006/relationships" id="257" r:id="R250a0df3122b40cc"/>
    <p:sldId xmlns:r="http://schemas.openxmlformats.org/officeDocument/2006/relationships" id="258" r:id="Re63cf2785cab41f5"/>
    <p:sldId xmlns:r="http://schemas.openxmlformats.org/officeDocument/2006/relationships" id="259" r:id="R94d68b9f39404608"/>
    <p:sldId xmlns:r="http://schemas.openxmlformats.org/officeDocument/2006/relationships" id="260" r:id="R866ffbcb7f0c424b"/>
    <p:sldId xmlns:r="http://schemas.openxmlformats.org/officeDocument/2006/relationships" id="261" r:id="Rde5157a67eb140ca"/>
    <p:sldId xmlns:r="http://schemas.openxmlformats.org/officeDocument/2006/relationships" id="262" r:id="R49fbc1d6dc7c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6bc6ace884ab3" /><Relationship Type="http://schemas.openxmlformats.org/officeDocument/2006/relationships/slide" Target="/ppt/slides/slide1.xml" Id="R1917d3b352f84245" /><Relationship Type="http://schemas.openxmlformats.org/officeDocument/2006/relationships/slide" Target="/ppt/slides/slide2.xml" Id="R250a0df3122b40cc" /><Relationship Type="http://schemas.openxmlformats.org/officeDocument/2006/relationships/slide" Target="/ppt/slides/slide3.xml" Id="Re63cf2785cab41f5" /><Relationship Type="http://schemas.openxmlformats.org/officeDocument/2006/relationships/slide" Target="/ppt/slides/slide4.xml" Id="R94d68b9f39404608" /><Relationship Type="http://schemas.openxmlformats.org/officeDocument/2006/relationships/slide" Target="/ppt/slides/slide5.xml" Id="R866ffbcb7f0c424b" /><Relationship Type="http://schemas.openxmlformats.org/officeDocument/2006/relationships/slide" Target="/ppt/slides/slide6.xml" Id="Rde5157a67eb140ca" /><Relationship Type="http://schemas.openxmlformats.org/officeDocument/2006/relationships/slide" Target="/ppt/slides/slide7.xml" Id="R49fbc1d6dc7c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69287bc6e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42191e5544cf" /><Relationship Type="http://schemas.openxmlformats.org/officeDocument/2006/relationships/theme" Target="/ppt/slideMasters/theme/theme1.xml" Id="R6edc67f3f097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442191e55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c49c5e95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b2123db8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d2d5079c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779b4cd8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ce0252f5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b1690b07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5930e005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3 203 748 000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