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70bd71b4ac43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91e307d47c4fac"/>
  </p:sldMasterIdLst>
  <p:sldIdLst>
    <p:sldId xmlns:r="http://schemas.openxmlformats.org/officeDocument/2006/relationships" id="256" r:id="R16aedeb80c914b44"/>
    <p:sldId xmlns:r="http://schemas.openxmlformats.org/officeDocument/2006/relationships" id="257" r:id="Rb8bd66d57e0f4da7"/>
    <p:sldId xmlns:r="http://schemas.openxmlformats.org/officeDocument/2006/relationships" id="258" r:id="R14f2ee036b7649e5"/>
    <p:sldId xmlns:r="http://schemas.openxmlformats.org/officeDocument/2006/relationships" id="259" r:id="Rb0df7e483f784c67"/>
    <p:sldId xmlns:r="http://schemas.openxmlformats.org/officeDocument/2006/relationships" id="260" r:id="Rbce61f7ca5a14402"/>
    <p:sldId xmlns:r="http://schemas.openxmlformats.org/officeDocument/2006/relationships" id="261" r:id="R6dc53e4d07ff428f"/>
    <p:sldId xmlns:r="http://schemas.openxmlformats.org/officeDocument/2006/relationships" id="262" r:id="R06cc730472ad4b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91e307d47c4fac" /><Relationship Type="http://schemas.openxmlformats.org/officeDocument/2006/relationships/slide" Target="/ppt/slides/slide1.xml" Id="R16aedeb80c914b44" /><Relationship Type="http://schemas.openxmlformats.org/officeDocument/2006/relationships/slide" Target="/ppt/slides/slide2.xml" Id="Rb8bd66d57e0f4da7" /><Relationship Type="http://schemas.openxmlformats.org/officeDocument/2006/relationships/slide" Target="/ppt/slides/slide3.xml" Id="R14f2ee036b7649e5" /><Relationship Type="http://schemas.openxmlformats.org/officeDocument/2006/relationships/slide" Target="/ppt/slides/slide4.xml" Id="Rb0df7e483f784c67" /><Relationship Type="http://schemas.openxmlformats.org/officeDocument/2006/relationships/slide" Target="/ppt/slides/slide5.xml" Id="Rbce61f7ca5a14402" /><Relationship Type="http://schemas.openxmlformats.org/officeDocument/2006/relationships/slide" Target="/ppt/slides/slide6.xml" Id="R6dc53e4d07ff428f" /><Relationship Type="http://schemas.openxmlformats.org/officeDocument/2006/relationships/slide" Target="/ppt/slides/slide7.xml" Id="R06cc730472ad4b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6ec15d63e443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6fa41b51c460c" /><Relationship Type="http://schemas.openxmlformats.org/officeDocument/2006/relationships/theme" Target="/ppt/slideMasters/theme/theme1.xml" Id="Rdf123737ac1c4a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e6fa41b51c46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8141fe7fd42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ff8d91c5340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ccead2c5147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8ca19ec9d44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55da51ebc4a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ed3fa15c240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b595b521b4f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EGANSTI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EGANSTI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EGANSTI INVEST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EGANSTI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EGANSTI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EGANSTI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472 859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6 790 515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6 790 515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EGANSTI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JENSEN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EGANSTI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Erik Jensen, Fritzøe Brygge 9I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3264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12 47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935 181 100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EGANSTI INVEST AS</a:t>
            </a:r>
          </a:p>
        </p:txBody>
      </p:sp>
    </p:spTree>
  </p:cSld>
  <p:clrMapOvr>
    <a:masterClrMapping xmlns:a="http://schemas.openxmlformats.org/drawingml/2006/main"/>
  </p:clrMapOvr>
</p:sld>
</file>