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5bf988e8d004ea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820d3d1a1f34988"/>
  </p:sldMasterIdLst>
  <p:sldIdLst>
    <p:sldId xmlns:r="http://schemas.openxmlformats.org/officeDocument/2006/relationships" id="256" r:id="R305ccfff105443d4"/>
    <p:sldId xmlns:r="http://schemas.openxmlformats.org/officeDocument/2006/relationships" id="257" r:id="R2ec47e0e00a94855"/>
    <p:sldId xmlns:r="http://schemas.openxmlformats.org/officeDocument/2006/relationships" id="258" r:id="R5b99f26c89104138"/>
    <p:sldId xmlns:r="http://schemas.openxmlformats.org/officeDocument/2006/relationships" id="259" r:id="R0a45f7d470664d8e"/>
    <p:sldId xmlns:r="http://schemas.openxmlformats.org/officeDocument/2006/relationships" id="260" r:id="Rcd1c20f51ddb4a8b"/>
    <p:sldId xmlns:r="http://schemas.openxmlformats.org/officeDocument/2006/relationships" id="261" r:id="R4adbdf978c234232"/>
    <p:sldId xmlns:r="http://schemas.openxmlformats.org/officeDocument/2006/relationships" id="262" r:id="R3ca1dc5e788a467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20d3d1a1f34988" /><Relationship Type="http://schemas.openxmlformats.org/officeDocument/2006/relationships/slide" Target="/ppt/slides/slide1.xml" Id="R305ccfff105443d4" /><Relationship Type="http://schemas.openxmlformats.org/officeDocument/2006/relationships/slide" Target="/ppt/slides/slide2.xml" Id="R2ec47e0e00a94855" /><Relationship Type="http://schemas.openxmlformats.org/officeDocument/2006/relationships/slide" Target="/ppt/slides/slide3.xml" Id="R5b99f26c89104138" /><Relationship Type="http://schemas.openxmlformats.org/officeDocument/2006/relationships/slide" Target="/ppt/slides/slide4.xml" Id="R0a45f7d470664d8e" /><Relationship Type="http://schemas.openxmlformats.org/officeDocument/2006/relationships/slide" Target="/ppt/slides/slide5.xml" Id="Rcd1c20f51ddb4a8b" /><Relationship Type="http://schemas.openxmlformats.org/officeDocument/2006/relationships/slide" Target="/ppt/slides/slide6.xml" Id="R4adbdf978c234232" /><Relationship Type="http://schemas.openxmlformats.org/officeDocument/2006/relationships/slide" Target="/ppt/slides/slide7.xml" Id="R3ca1dc5e788a467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61eccc64ae42a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d4c55069cd4e9b" /><Relationship Type="http://schemas.openxmlformats.org/officeDocument/2006/relationships/theme" Target="/ppt/slideMasters/theme/theme1.xml" Id="R51434e18943a4d1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1d4c55069cd4e9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27e647118f437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4ca36d0019429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98d03d90064fd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d109c041434e3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2c16a30dca416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bdee7c2bd54ae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98d74a93fd44f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VHL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VHL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VHL HOLDING AS ble etablert [år] og holder til i Blommenholm.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VHL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VHL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VHL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−4 492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−4 492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133 008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139 508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VHL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VILDE HOLTE LERBAK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VHL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Homans vei 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1365 Blommenholm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935 329 213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VHL HOLDING AS</a:t>
            </a:r>
          </a:p>
        </p:txBody>
      </p:sp>
    </p:spTree>
  </p:cSld>
  <p:clrMapOvr>
    <a:masterClrMapping xmlns:a="http://schemas.openxmlformats.org/drawingml/2006/main"/>
  </p:clrMapOvr>
</p:sld>
</file>