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c57120cef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8d098a54d4362"/>
  </p:sldMasterIdLst>
  <p:sldIdLst>
    <p:sldId xmlns:r="http://schemas.openxmlformats.org/officeDocument/2006/relationships" id="256" r:id="R56e38bdba0994861"/>
    <p:sldId xmlns:r="http://schemas.openxmlformats.org/officeDocument/2006/relationships" id="257" r:id="Rf40cfbe490db4fff"/>
    <p:sldId xmlns:r="http://schemas.openxmlformats.org/officeDocument/2006/relationships" id="258" r:id="R488b0bb4e3c8440f"/>
    <p:sldId xmlns:r="http://schemas.openxmlformats.org/officeDocument/2006/relationships" id="259" r:id="R8094706dae134bc4"/>
    <p:sldId xmlns:r="http://schemas.openxmlformats.org/officeDocument/2006/relationships" id="260" r:id="R3ee76a7e25554561"/>
    <p:sldId xmlns:r="http://schemas.openxmlformats.org/officeDocument/2006/relationships" id="261" r:id="Rb18c671d2b4948c9"/>
    <p:sldId xmlns:r="http://schemas.openxmlformats.org/officeDocument/2006/relationships" id="262" r:id="R77b6d17d1cfc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8d098a54d4362" /><Relationship Type="http://schemas.openxmlformats.org/officeDocument/2006/relationships/slide" Target="/ppt/slides/slide1.xml" Id="R56e38bdba0994861" /><Relationship Type="http://schemas.openxmlformats.org/officeDocument/2006/relationships/slide" Target="/ppt/slides/slide2.xml" Id="Rf40cfbe490db4fff" /><Relationship Type="http://schemas.openxmlformats.org/officeDocument/2006/relationships/slide" Target="/ppt/slides/slide3.xml" Id="R488b0bb4e3c8440f" /><Relationship Type="http://schemas.openxmlformats.org/officeDocument/2006/relationships/slide" Target="/ppt/slides/slide4.xml" Id="R8094706dae134bc4" /><Relationship Type="http://schemas.openxmlformats.org/officeDocument/2006/relationships/slide" Target="/ppt/slides/slide5.xml" Id="R3ee76a7e25554561" /><Relationship Type="http://schemas.openxmlformats.org/officeDocument/2006/relationships/slide" Target="/ppt/slides/slide6.xml" Id="Rb18c671d2b4948c9" /><Relationship Type="http://schemas.openxmlformats.org/officeDocument/2006/relationships/slide" Target="/ppt/slides/slide7.xml" Id="R77b6d17d1cfc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ef55bb3c6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fa127a7e4987" /><Relationship Type="http://schemas.openxmlformats.org/officeDocument/2006/relationships/theme" Target="/ppt/slideMasters/theme/theme1.xml" Id="Rd3711331b025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dfa127a7e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24f55473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3948aba1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1c0a4e3c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091c6908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f580ac75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9d6041e6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d1dc8739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