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05345197f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ebf97a61f4eb7"/>
  </p:sldMasterIdLst>
  <p:sldIdLst>
    <p:sldId xmlns:r="http://schemas.openxmlformats.org/officeDocument/2006/relationships" id="256" r:id="Rf88396fc978d40c3"/>
    <p:sldId xmlns:r="http://schemas.openxmlformats.org/officeDocument/2006/relationships" id="257" r:id="Rf6428fd857f64828"/>
    <p:sldId xmlns:r="http://schemas.openxmlformats.org/officeDocument/2006/relationships" id="258" r:id="R38635caf405b46dd"/>
    <p:sldId xmlns:r="http://schemas.openxmlformats.org/officeDocument/2006/relationships" id="259" r:id="Rce838c172e7545b1"/>
    <p:sldId xmlns:r="http://schemas.openxmlformats.org/officeDocument/2006/relationships" id="260" r:id="R99ff8abe8fb44cf6"/>
    <p:sldId xmlns:r="http://schemas.openxmlformats.org/officeDocument/2006/relationships" id="261" r:id="R27f556258d734a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ebf97a61f4eb7" /><Relationship Type="http://schemas.openxmlformats.org/officeDocument/2006/relationships/slide" Target="/ppt/slides/slide1.xml" Id="Rf88396fc978d40c3" /><Relationship Type="http://schemas.openxmlformats.org/officeDocument/2006/relationships/slide" Target="/ppt/slides/slide2.xml" Id="Rf6428fd857f64828" /><Relationship Type="http://schemas.openxmlformats.org/officeDocument/2006/relationships/slide" Target="/ppt/slides/slide3.xml" Id="R38635caf405b46dd" /><Relationship Type="http://schemas.openxmlformats.org/officeDocument/2006/relationships/slide" Target="/ppt/slides/slide4.xml" Id="Rce838c172e7545b1" /><Relationship Type="http://schemas.openxmlformats.org/officeDocument/2006/relationships/slide" Target="/ppt/slides/slide5.xml" Id="R99ff8abe8fb44cf6" /><Relationship Type="http://schemas.openxmlformats.org/officeDocument/2006/relationships/slide" Target="/ppt/slides/slide6.xml" Id="R27f556258d734a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ce939926b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4a9dd447a4172" /><Relationship Type="http://schemas.openxmlformats.org/officeDocument/2006/relationships/theme" Target="/ppt/slideMasters/theme/theme1.xml" Id="R8fc13dc2413d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4a9dd447a41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65da8f1cb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1c6430ebc4e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bead73add46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7e5cfd407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fa2431aaa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bf015df26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−53 783 550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−42 669 232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714 037 030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1 035 980 688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