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7b07ca0eb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184e8d5ad44cf9"/>
  </p:sldMasterIdLst>
  <p:sldIdLst>
    <p:sldId xmlns:r="http://schemas.openxmlformats.org/officeDocument/2006/relationships" id="256" r:id="R47b0e240eee540f0"/>
    <p:sldId xmlns:r="http://schemas.openxmlformats.org/officeDocument/2006/relationships" id="257" r:id="R6825a27c525c4c0d"/>
    <p:sldId xmlns:r="http://schemas.openxmlformats.org/officeDocument/2006/relationships" id="258" r:id="R3a6656ca944e4a1f"/>
    <p:sldId xmlns:r="http://schemas.openxmlformats.org/officeDocument/2006/relationships" id="259" r:id="R7758b9015f144439"/>
    <p:sldId xmlns:r="http://schemas.openxmlformats.org/officeDocument/2006/relationships" id="260" r:id="Rfb8d4dcf2ba9418f"/>
    <p:sldId xmlns:r="http://schemas.openxmlformats.org/officeDocument/2006/relationships" id="261" r:id="R2be567db556b486b"/>
    <p:sldId xmlns:r="http://schemas.openxmlformats.org/officeDocument/2006/relationships" id="262" r:id="R66e79e3b7878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84e8d5ad44cf9" /><Relationship Type="http://schemas.openxmlformats.org/officeDocument/2006/relationships/slide" Target="/ppt/slides/slide1.xml" Id="R47b0e240eee540f0" /><Relationship Type="http://schemas.openxmlformats.org/officeDocument/2006/relationships/slide" Target="/ppt/slides/slide2.xml" Id="R6825a27c525c4c0d" /><Relationship Type="http://schemas.openxmlformats.org/officeDocument/2006/relationships/slide" Target="/ppt/slides/slide3.xml" Id="R3a6656ca944e4a1f" /><Relationship Type="http://schemas.openxmlformats.org/officeDocument/2006/relationships/slide" Target="/ppt/slides/slide4.xml" Id="R7758b9015f144439" /><Relationship Type="http://schemas.openxmlformats.org/officeDocument/2006/relationships/slide" Target="/ppt/slides/slide5.xml" Id="Rfb8d4dcf2ba9418f" /><Relationship Type="http://schemas.openxmlformats.org/officeDocument/2006/relationships/slide" Target="/ppt/slides/slide6.xml" Id="R2be567db556b486b" /><Relationship Type="http://schemas.openxmlformats.org/officeDocument/2006/relationships/slide" Target="/ppt/slides/slide7.xml" Id="R66e79e3b7878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311c0c3339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989e2a0e54dee" /><Relationship Type="http://schemas.openxmlformats.org/officeDocument/2006/relationships/theme" Target="/ppt/slideMasters/theme/theme1.xml" Id="R05fa666bc433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989e2a0e5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d0d8b2df143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fd19554b7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d44d32f5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f9fa26cf345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96f43433a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e8443cf68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ae1eba83d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BRAUT EIENDOMSSELSKAP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ANETT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SILJE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