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9711d80254e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93d0fcece427e"/>
  </p:sldMasterIdLst>
  <p:sldIdLst>
    <p:sldId xmlns:r="http://schemas.openxmlformats.org/officeDocument/2006/relationships" id="256" r:id="Rdae0f24402574f35"/>
    <p:sldId xmlns:r="http://schemas.openxmlformats.org/officeDocument/2006/relationships" id="257" r:id="R7b5310f89c6a4202"/>
    <p:sldId xmlns:r="http://schemas.openxmlformats.org/officeDocument/2006/relationships" id="258" r:id="R7b05a021ef11435e"/>
    <p:sldId xmlns:r="http://schemas.openxmlformats.org/officeDocument/2006/relationships" id="259" r:id="Rfbabcf68febe4b97"/>
    <p:sldId xmlns:r="http://schemas.openxmlformats.org/officeDocument/2006/relationships" id="260" r:id="Ra1f2cd3342a84584"/>
    <p:sldId xmlns:r="http://schemas.openxmlformats.org/officeDocument/2006/relationships" id="261" r:id="Rf9d4b323a1d3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93d0fcece427e" /><Relationship Type="http://schemas.openxmlformats.org/officeDocument/2006/relationships/slide" Target="/ppt/slides/slide1.xml" Id="Rdae0f24402574f35" /><Relationship Type="http://schemas.openxmlformats.org/officeDocument/2006/relationships/slide" Target="/ppt/slides/slide2.xml" Id="R7b5310f89c6a4202" /><Relationship Type="http://schemas.openxmlformats.org/officeDocument/2006/relationships/slide" Target="/ppt/slides/slide3.xml" Id="R7b05a021ef11435e" /><Relationship Type="http://schemas.openxmlformats.org/officeDocument/2006/relationships/slide" Target="/ppt/slides/slide4.xml" Id="Rfbabcf68febe4b97" /><Relationship Type="http://schemas.openxmlformats.org/officeDocument/2006/relationships/slide" Target="/ppt/slides/slide5.xml" Id="Ra1f2cd3342a84584" /><Relationship Type="http://schemas.openxmlformats.org/officeDocument/2006/relationships/slide" Target="/ppt/slides/slide6.xml" Id="Rf9d4b323a1d3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895acbd4c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34de0108d4d46" /><Relationship Type="http://schemas.openxmlformats.org/officeDocument/2006/relationships/theme" Target="/ppt/slideMasters/theme/theme1.xml" Id="R41330ec96b174f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34de0108d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9c9356ac9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057eab3d24d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a0a76c369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5edc72490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7bcf693bf41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9bfb6e6cd46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935 502 950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