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5a44623e3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607466c094d3f"/>
  </p:sldMasterIdLst>
  <p:sldIdLst>
    <p:sldId xmlns:r="http://schemas.openxmlformats.org/officeDocument/2006/relationships" id="256" r:id="R07dfa5930afb463e"/>
    <p:sldId xmlns:r="http://schemas.openxmlformats.org/officeDocument/2006/relationships" id="257" r:id="R01347740425043e7"/>
    <p:sldId xmlns:r="http://schemas.openxmlformats.org/officeDocument/2006/relationships" id="258" r:id="R99fc476d93be4cde"/>
    <p:sldId xmlns:r="http://schemas.openxmlformats.org/officeDocument/2006/relationships" id="259" r:id="Rc717abd905e2461e"/>
    <p:sldId xmlns:r="http://schemas.openxmlformats.org/officeDocument/2006/relationships" id="260" r:id="R3c332c8aa8a6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607466c094d3f" /><Relationship Type="http://schemas.openxmlformats.org/officeDocument/2006/relationships/slide" Target="/ppt/slides/slide1.xml" Id="R07dfa5930afb463e" /><Relationship Type="http://schemas.openxmlformats.org/officeDocument/2006/relationships/slide" Target="/ppt/slides/slide2.xml" Id="R01347740425043e7" /><Relationship Type="http://schemas.openxmlformats.org/officeDocument/2006/relationships/slide" Target="/ppt/slides/slide3.xml" Id="R99fc476d93be4cde" /><Relationship Type="http://schemas.openxmlformats.org/officeDocument/2006/relationships/slide" Target="/ppt/slides/slide4.xml" Id="Rc717abd905e2461e" /><Relationship Type="http://schemas.openxmlformats.org/officeDocument/2006/relationships/slide" Target="/ppt/slides/slide5.xml" Id="R3c332c8aa8a6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dc14407e0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d3b020d9144fc" /><Relationship Type="http://schemas.openxmlformats.org/officeDocument/2006/relationships/theme" Target="/ppt/slideMasters/theme/theme1.xml" Id="Ra98e53357363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d3b020d91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29b44205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4c4714c3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02c67b99b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3f3c60ba6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e93c6ba38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