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2266aa210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72f0fa94744b4"/>
  </p:sldMasterIdLst>
  <p:sldIdLst>
    <p:sldId xmlns:r="http://schemas.openxmlformats.org/officeDocument/2006/relationships" id="256" r:id="R20a63b1fa8944dad"/>
    <p:sldId xmlns:r="http://schemas.openxmlformats.org/officeDocument/2006/relationships" id="257" r:id="R90a016a2ea1c4d90"/>
    <p:sldId xmlns:r="http://schemas.openxmlformats.org/officeDocument/2006/relationships" id="258" r:id="R8c0a1d8944254e34"/>
    <p:sldId xmlns:r="http://schemas.openxmlformats.org/officeDocument/2006/relationships" id="259" r:id="R962bbae6d3c546d8"/>
    <p:sldId xmlns:r="http://schemas.openxmlformats.org/officeDocument/2006/relationships" id="260" r:id="R209e3e245a3a4d81"/>
    <p:sldId xmlns:r="http://schemas.openxmlformats.org/officeDocument/2006/relationships" id="261" r:id="Rfd0ebf59c71940f3"/>
    <p:sldId xmlns:r="http://schemas.openxmlformats.org/officeDocument/2006/relationships" id="262" r:id="R1340c30d163a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72f0fa94744b4" /><Relationship Type="http://schemas.openxmlformats.org/officeDocument/2006/relationships/slide" Target="/ppt/slides/slide1.xml" Id="R20a63b1fa8944dad" /><Relationship Type="http://schemas.openxmlformats.org/officeDocument/2006/relationships/slide" Target="/ppt/slides/slide2.xml" Id="R90a016a2ea1c4d90" /><Relationship Type="http://schemas.openxmlformats.org/officeDocument/2006/relationships/slide" Target="/ppt/slides/slide3.xml" Id="R8c0a1d8944254e34" /><Relationship Type="http://schemas.openxmlformats.org/officeDocument/2006/relationships/slide" Target="/ppt/slides/slide4.xml" Id="R962bbae6d3c546d8" /><Relationship Type="http://schemas.openxmlformats.org/officeDocument/2006/relationships/slide" Target="/ppt/slides/slide5.xml" Id="R209e3e245a3a4d81" /><Relationship Type="http://schemas.openxmlformats.org/officeDocument/2006/relationships/slide" Target="/ppt/slides/slide6.xml" Id="Rfd0ebf59c71940f3" /><Relationship Type="http://schemas.openxmlformats.org/officeDocument/2006/relationships/slide" Target="/ppt/slides/slide7.xml" Id="R1340c30d163a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0acb94072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562d415a44366" /><Relationship Type="http://schemas.openxmlformats.org/officeDocument/2006/relationships/theme" Target="/ppt/slideMasters/theme/theme1.xml" Id="Re17737a305bb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562d415a4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49d9b53e4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0cf62db31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f31d02fad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f5d6d7615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33fd31d8a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3724dbcf34b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d1275d2bd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CND HOLDING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CARIANNE NODLAND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Fokholgutua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935 622 883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