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755b4d8daf4f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2c1f2720724dfc"/>
  </p:sldMasterIdLst>
  <p:sldIdLst>
    <p:sldId xmlns:r="http://schemas.openxmlformats.org/officeDocument/2006/relationships" id="256" r:id="Ra4add56352274847"/>
    <p:sldId xmlns:r="http://schemas.openxmlformats.org/officeDocument/2006/relationships" id="257" r:id="Rcd11bf5bf71c4b75"/>
    <p:sldId xmlns:r="http://schemas.openxmlformats.org/officeDocument/2006/relationships" id="258" r:id="R4b702b469a5048b3"/>
    <p:sldId xmlns:r="http://schemas.openxmlformats.org/officeDocument/2006/relationships" id="259" r:id="Rc13c275f5df14eb8"/>
    <p:sldId xmlns:r="http://schemas.openxmlformats.org/officeDocument/2006/relationships" id="260" r:id="Rb6bedec839b1452d"/>
    <p:sldId xmlns:r="http://schemas.openxmlformats.org/officeDocument/2006/relationships" id="261" r:id="R8844d3e83abc4e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2c1f2720724dfc" /><Relationship Type="http://schemas.openxmlformats.org/officeDocument/2006/relationships/slide" Target="/ppt/slides/slide1.xml" Id="Ra4add56352274847" /><Relationship Type="http://schemas.openxmlformats.org/officeDocument/2006/relationships/slide" Target="/ppt/slides/slide2.xml" Id="Rcd11bf5bf71c4b75" /><Relationship Type="http://schemas.openxmlformats.org/officeDocument/2006/relationships/slide" Target="/ppt/slides/slide3.xml" Id="R4b702b469a5048b3" /><Relationship Type="http://schemas.openxmlformats.org/officeDocument/2006/relationships/slide" Target="/ppt/slides/slide4.xml" Id="Rc13c275f5df14eb8" /><Relationship Type="http://schemas.openxmlformats.org/officeDocument/2006/relationships/slide" Target="/ppt/slides/slide5.xml" Id="Rb6bedec839b1452d" /><Relationship Type="http://schemas.openxmlformats.org/officeDocument/2006/relationships/slide" Target="/ppt/slides/slide6.xml" Id="R8844d3e83abc4e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0645a8965941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e3e95827040fb" /><Relationship Type="http://schemas.openxmlformats.org/officeDocument/2006/relationships/theme" Target="/ppt/slideMasters/theme/theme1.xml" Id="R9c29c027a95344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3e3e95827040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787c158f94d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a8572806643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2ce9a9ff44e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fd7c5924242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d1fa272f64e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ee6caf44a43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BHL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73 171 361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19 252 925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15 110 412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24 798 819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55 851 247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Elias Smiths vei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935 650 798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