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e8deaecc9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e672beeb143f2"/>
  </p:sldMasterIdLst>
  <p:sldIdLst>
    <p:sldId xmlns:r="http://schemas.openxmlformats.org/officeDocument/2006/relationships" id="256" r:id="Rfa5159cef7114641"/>
    <p:sldId xmlns:r="http://schemas.openxmlformats.org/officeDocument/2006/relationships" id="257" r:id="Re90379f6f1f34bbe"/>
    <p:sldId xmlns:r="http://schemas.openxmlformats.org/officeDocument/2006/relationships" id="258" r:id="Rec7465e4839343ab"/>
    <p:sldId xmlns:r="http://schemas.openxmlformats.org/officeDocument/2006/relationships" id="259" r:id="R69e443b5ef9b470b"/>
    <p:sldId xmlns:r="http://schemas.openxmlformats.org/officeDocument/2006/relationships" id="260" r:id="R371917cf3d024c46"/>
    <p:sldId xmlns:r="http://schemas.openxmlformats.org/officeDocument/2006/relationships" id="261" r:id="Ra67051f650b64fd1"/>
    <p:sldId xmlns:r="http://schemas.openxmlformats.org/officeDocument/2006/relationships" id="262" r:id="Rb0ec18dd894c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e672beeb143f2" /><Relationship Type="http://schemas.openxmlformats.org/officeDocument/2006/relationships/slide" Target="/ppt/slides/slide1.xml" Id="Rfa5159cef7114641" /><Relationship Type="http://schemas.openxmlformats.org/officeDocument/2006/relationships/slide" Target="/ppt/slides/slide2.xml" Id="Re90379f6f1f34bbe" /><Relationship Type="http://schemas.openxmlformats.org/officeDocument/2006/relationships/slide" Target="/ppt/slides/slide3.xml" Id="Rec7465e4839343ab" /><Relationship Type="http://schemas.openxmlformats.org/officeDocument/2006/relationships/slide" Target="/ppt/slides/slide4.xml" Id="R69e443b5ef9b470b" /><Relationship Type="http://schemas.openxmlformats.org/officeDocument/2006/relationships/slide" Target="/ppt/slides/slide5.xml" Id="R371917cf3d024c46" /><Relationship Type="http://schemas.openxmlformats.org/officeDocument/2006/relationships/slide" Target="/ppt/slides/slide6.xml" Id="Ra67051f650b64fd1" /><Relationship Type="http://schemas.openxmlformats.org/officeDocument/2006/relationships/slide" Target="/ppt/slides/slide7.xml" Id="Rb0ec18dd894c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db3823505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c36a9ce6436d" /><Relationship Type="http://schemas.openxmlformats.org/officeDocument/2006/relationships/theme" Target="/ppt/slideMasters/theme/theme1.xml" Id="Rffeec96f08b8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bc36a9ce6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92af3630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1c7a3c495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9a9d71ec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fe64ab35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a1e7a056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ae59bf8c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8fe90e77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KNK HOLDING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Karlsen, Svevegen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