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7b1307376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3ca64a253484d"/>
  </p:sldMasterIdLst>
  <p:sldIdLst>
    <p:sldId xmlns:r="http://schemas.openxmlformats.org/officeDocument/2006/relationships" id="256" r:id="R53a691f2cad5460f"/>
    <p:sldId xmlns:r="http://schemas.openxmlformats.org/officeDocument/2006/relationships" id="257" r:id="Rca3fac2bbcdd4f66"/>
    <p:sldId xmlns:r="http://schemas.openxmlformats.org/officeDocument/2006/relationships" id="258" r:id="R8998954c0af84478"/>
    <p:sldId xmlns:r="http://schemas.openxmlformats.org/officeDocument/2006/relationships" id="259" r:id="R4063907f14bd41d3"/>
    <p:sldId xmlns:r="http://schemas.openxmlformats.org/officeDocument/2006/relationships" id="260" r:id="R4a5c427effc84917"/>
    <p:sldId xmlns:r="http://schemas.openxmlformats.org/officeDocument/2006/relationships" id="261" r:id="R5bfecb95831649aa"/>
    <p:sldId xmlns:r="http://schemas.openxmlformats.org/officeDocument/2006/relationships" id="262" r:id="R96f71065800a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3ca64a253484d" /><Relationship Type="http://schemas.openxmlformats.org/officeDocument/2006/relationships/slide" Target="/ppt/slides/slide1.xml" Id="R53a691f2cad5460f" /><Relationship Type="http://schemas.openxmlformats.org/officeDocument/2006/relationships/slide" Target="/ppt/slides/slide2.xml" Id="Rca3fac2bbcdd4f66" /><Relationship Type="http://schemas.openxmlformats.org/officeDocument/2006/relationships/slide" Target="/ppt/slides/slide3.xml" Id="R8998954c0af84478" /><Relationship Type="http://schemas.openxmlformats.org/officeDocument/2006/relationships/slide" Target="/ppt/slides/slide4.xml" Id="R4063907f14bd41d3" /><Relationship Type="http://schemas.openxmlformats.org/officeDocument/2006/relationships/slide" Target="/ppt/slides/slide5.xml" Id="R4a5c427effc84917" /><Relationship Type="http://schemas.openxmlformats.org/officeDocument/2006/relationships/slide" Target="/ppt/slides/slide6.xml" Id="R5bfecb95831649aa" /><Relationship Type="http://schemas.openxmlformats.org/officeDocument/2006/relationships/slide" Target="/ppt/slides/slide7.xml" Id="R96f71065800a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41598b7a6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af8fba734ec4" /><Relationship Type="http://schemas.openxmlformats.org/officeDocument/2006/relationships/theme" Target="/ppt/slideMasters/theme/theme1.xml" Id="R628f72623374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9af8fba73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6ca2e049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80e5764c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b21e96e84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635b77c4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d0d1e5a4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d9e7aef1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89f171c6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KJØTT OG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KJØTT OG DAGLIGVARE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18 663 395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12 842 890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Welding Olsens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22285845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935 807 700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