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987481d8a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cf11f96ca4766"/>
  </p:sldMasterIdLst>
  <p:sldIdLst>
    <p:sldId xmlns:r="http://schemas.openxmlformats.org/officeDocument/2006/relationships" id="256" r:id="Ra7d123738b3248ef"/>
    <p:sldId xmlns:r="http://schemas.openxmlformats.org/officeDocument/2006/relationships" id="257" r:id="Ra9d7fe1bbbb84eb9"/>
    <p:sldId xmlns:r="http://schemas.openxmlformats.org/officeDocument/2006/relationships" id="258" r:id="R799dcf2eeb5f484b"/>
    <p:sldId xmlns:r="http://schemas.openxmlformats.org/officeDocument/2006/relationships" id="259" r:id="R61cd0ecb4618422f"/>
    <p:sldId xmlns:r="http://schemas.openxmlformats.org/officeDocument/2006/relationships" id="260" r:id="Rd035cb3a33ce4806"/>
    <p:sldId xmlns:r="http://schemas.openxmlformats.org/officeDocument/2006/relationships" id="261" r:id="R34fc1aa56ac0409e"/>
    <p:sldId xmlns:r="http://schemas.openxmlformats.org/officeDocument/2006/relationships" id="262" r:id="Rc7c79fdb99c5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cf11f96ca4766" /><Relationship Type="http://schemas.openxmlformats.org/officeDocument/2006/relationships/slide" Target="/ppt/slides/slide1.xml" Id="Ra7d123738b3248ef" /><Relationship Type="http://schemas.openxmlformats.org/officeDocument/2006/relationships/slide" Target="/ppt/slides/slide2.xml" Id="Ra9d7fe1bbbb84eb9" /><Relationship Type="http://schemas.openxmlformats.org/officeDocument/2006/relationships/slide" Target="/ppt/slides/slide3.xml" Id="R799dcf2eeb5f484b" /><Relationship Type="http://schemas.openxmlformats.org/officeDocument/2006/relationships/slide" Target="/ppt/slides/slide4.xml" Id="R61cd0ecb4618422f" /><Relationship Type="http://schemas.openxmlformats.org/officeDocument/2006/relationships/slide" Target="/ppt/slides/slide5.xml" Id="Rd035cb3a33ce4806" /><Relationship Type="http://schemas.openxmlformats.org/officeDocument/2006/relationships/slide" Target="/ppt/slides/slide6.xml" Id="R34fc1aa56ac0409e" /><Relationship Type="http://schemas.openxmlformats.org/officeDocument/2006/relationships/slide" Target="/ppt/slides/slide7.xml" Id="Rc7c79fdb99c5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308b7f48b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b5700b7f49f4" /><Relationship Type="http://schemas.openxmlformats.org/officeDocument/2006/relationships/theme" Target="/ppt/slideMasters/theme/theme1.xml" Id="R27033d16a7e7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5b5700b7f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87cace71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a3a6b08f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1d7fee0a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47237664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232059d08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d9819967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d160fe04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