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088006a74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948b79dd447e5"/>
  </p:sldMasterIdLst>
  <p:sldIdLst>
    <p:sldId xmlns:r="http://schemas.openxmlformats.org/officeDocument/2006/relationships" id="256" r:id="R05a7e41c72724763"/>
    <p:sldId xmlns:r="http://schemas.openxmlformats.org/officeDocument/2006/relationships" id="257" r:id="Rc68be1792c5543fd"/>
    <p:sldId xmlns:r="http://schemas.openxmlformats.org/officeDocument/2006/relationships" id="258" r:id="R9c66d39cb63948a5"/>
    <p:sldId xmlns:r="http://schemas.openxmlformats.org/officeDocument/2006/relationships" id="259" r:id="R7dbcfa6a4e924846"/>
    <p:sldId xmlns:r="http://schemas.openxmlformats.org/officeDocument/2006/relationships" id="260" r:id="R61ce2cee4d82454c"/>
    <p:sldId xmlns:r="http://schemas.openxmlformats.org/officeDocument/2006/relationships" id="261" r:id="R2af5cc359181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948b79dd447e5" /><Relationship Type="http://schemas.openxmlformats.org/officeDocument/2006/relationships/slide" Target="/ppt/slides/slide1.xml" Id="R05a7e41c72724763" /><Relationship Type="http://schemas.openxmlformats.org/officeDocument/2006/relationships/slide" Target="/ppt/slides/slide2.xml" Id="Rc68be1792c5543fd" /><Relationship Type="http://schemas.openxmlformats.org/officeDocument/2006/relationships/slide" Target="/ppt/slides/slide3.xml" Id="R9c66d39cb63948a5" /><Relationship Type="http://schemas.openxmlformats.org/officeDocument/2006/relationships/slide" Target="/ppt/slides/slide4.xml" Id="R7dbcfa6a4e924846" /><Relationship Type="http://schemas.openxmlformats.org/officeDocument/2006/relationships/slide" Target="/ppt/slides/slide5.xml" Id="R61ce2cee4d82454c" /><Relationship Type="http://schemas.openxmlformats.org/officeDocument/2006/relationships/slide" Target="/ppt/slides/slide6.xml" Id="R2af5cc359181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4166771b7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f797b30764d90" /><Relationship Type="http://schemas.openxmlformats.org/officeDocument/2006/relationships/theme" Target="/ppt/slideMasters/theme/theme1.xml" Id="R4dbf2ad00d8a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f797b3076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47ffd0d7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225b27d5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44ba8edb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eadaf00c2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a969fcfd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4d36f753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