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8b375aa3edb4d5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8f2d031fd9c42f6"/>
  </p:sldMasterIdLst>
  <p:sldIdLst>
    <p:sldId xmlns:r="http://schemas.openxmlformats.org/officeDocument/2006/relationships" id="256" r:id="R02492ced72994e6f"/>
    <p:sldId xmlns:r="http://schemas.openxmlformats.org/officeDocument/2006/relationships" id="257" r:id="R8463329add1141d0"/>
    <p:sldId xmlns:r="http://schemas.openxmlformats.org/officeDocument/2006/relationships" id="258" r:id="Rdbc3436a8b324036"/>
    <p:sldId xmlns:r="http://schemas.openxmlformats.org/officeDocument/2006/relationships" id="259" r:id="R5e1c323560684ed6"/>
    <p:sldId xmlns:r="http://schemas.openxmlformats.org/officeDocument/2006/relationships" id="260" r:id="R5101952fa6bd41c7"/>
    <p:sldId xmlns:r="http://schemas.openxmlformats.org/officeDocument/2006/relationships" id="261" r:id="Rd2c0b70460a94bad"/>
    <p:sldId xmlns:r="http://schemas.openxmlformats.org/officeDocument/2006/relationships" id="262" r:id="R2b03ded99ef54c0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8f2d031fd9c42f6" /><Relationship Type="http://schemas.openxmlformats.org/officeDocument/2006/relationships/slide" Target="/ppt/slides/slide1.xml" Id="R02492ced72994e6f" /><Relationship Type="http://schemas.openxmlformats.org/officeDocument/2006/relationships/slide" Target="/ppt/slides/slide2.xml" Id="R8463329add1141d0" /><Relationship Type="http://schemas.openxmlformats.org/officeDocument/2006/relationships/slide" Target="/ppt/slides/slide3.xml" Id="Rdbc3436a8b324036" /><Relationship Type="http://schemas.openxmlformats.org/officeDocument/2006/relationships/slide" Target="/ppt/slides/slide4.xml" Id="R5e1c323560684ed6" /><Relationship Type="http://schemas.openxmlformats.org/officeDocument/2006/relationships/slide" Target="/ppt/slides/slide5.xml" Id="R5101952fa6bd41c7" /><Relationship Type="http://schemas.openxmlformats.org/officeDocument/2006/relationships/slide" Target="/ppt/slides/slide6.xml" Id="Rd2c0b70460a94bad" /><Relationship Type="http://schemas.openxmlformats.org/officeDocument/2006/relationships/slide" Target="/ppt/slides/slide7.xml" Id="R2b03ded99ef54c0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138f96db66541f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f866b1d9c74ed3" /><Relationship Type="http://schemas.openxmlformats.org/officeDocument/2006/relationships/theme" Target="/ppt/slideMasters/theme/theme1.xml" Id="Re644e20bb7394ee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6f866b1d9c74ed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16f8aa24a3452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b66b73864e4dc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a0b46bcf8e4a6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4872f9390c4f2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001845864e4af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66838b6237463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ed4ee6d0ea4a1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TINIUS MEDIA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TINIUS MEDIA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TINIUS MEDIA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TINIUS MEDIA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TINIUS MEDIA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TINIUS MEDIA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8 196 751 802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8 130 030 789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8 230 928 272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TINIUS MEDIA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STIFTELSEN TINIUS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TINIUS MEDIA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Haakon VIIs gate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935 917 131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TINIUS MEDIA AS</a:t>
            </a:r>
          </a:p>
        </p:txBody>
      </p:sp>
    </p:spTree>
  </p:cSld>
  <p:clrMapOvr>
    <a:masterClrMapping xmlns:a="http://schemas.openxmlformats.org/drawingml/2006/main"/>
  </p:clrMapOvr>
</p:sld>
</file>