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f1a277b26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229bd38f141b4"/>
  </p:sldMasterIdLst>
  <p:sldIdLst>
    <p:sldId xmlns:r="http://schemas.openxmlformats.org/officeDocument/2006/relationships" id="256" r:id="Rb35d51ef18ac48c1"/>
    <p:sldId xmlns:r="http://schemas.openxmlformats.org/officeDocument/2006/relationships" id="257" r:id="R623152a5e98b4574"/>
    <p:sldId xmlns:r="http://schemas.openxmlformats.org/officeDocument/2006/relationships" id="258" r:id="R4aab953bafcd43bd"/>
    <p:sldId xmlns:r="http://schemas.openxmlformats.org/officeDocument/2006/relationships" id="259" r:id="R542f283cef084744"/>
    <p:sldId xmlns:r="http://schemas.openxmlformats.org/officeDocument/2006/relationships" id="260" r:id="R38e7d4a440ec4948"/>
    <p:sldId xmlns:r="http://schemas.openxmlformats.org/officeDocument/2006/relationships" id="261" r:id="R130f570ce575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229bd38f141b4" /><Relationship Type="http://schemas.openxmlformats.org/officeDocument/2006/relationships/slide" Target="/ppt/slides/slide1.xml" Id="Rb35d51ef18ac48c1" /><Relationship Type="http://schemas.openxmlformats.org/officeDocument/2006/relationships/slide" Target="/ppt/slides/slide2.xml" Id="R623152a5e98b4574" /><Relationship Type="http://schemas.openxmlformats.org/officeDocument/2006/relationships/slide" Target="/ppt/slides/slide3.xml" Id="R4aab953bafcd43bd" /><Relationship Type="http://schemas.openxmlformats.org/officeDocument/2006/relationships/slide" Target="/ppt/slides/slide4.xml" Id="R542f283cef084744" /><Relationship Type="http://schemas.openxmlformats.org/officeDocument/2006/relationships/slide" Target="/ppt/slides/slide5.xml" Id="R38e7d4a440ec4948" /><Relationship Type="http://schemas.openxmlformats.org/officeDocument/2006/relationships/slide" Target="/ppt/slides/slide6.xml" Id="R130f570ce575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f8344b767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3c50ca1874a4b" /><Relationship Type="http://schemas.openxmlformats.org/officeDocument/2006/relationships/theme" Target="/ppt/slideMasters/theme/theme1.xml" Id="Rec0c412bd83a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3c50ca187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95ec9bf6c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14f086054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40536d40245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6eef94d66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e8955c8ab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e7f7485b7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TFO REVISJON &amp; RÅDGIVNING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Mekvorpvegen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935 953 103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