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13cf249a5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dcd46ebfd4a9d"/>
  </p:sldMasterIdLst>
  <p:sldIdLst>
    <p:sldId xmlns:r="http://schemas.openxmlformats.org/officeDocument/2006/relationships" id="256" r:id="R20cfd8d9df79429d"/>
    <p:sldId xmlns:r="http://schemas.openxmlformats.org/officeDocument/2006/relationships" id="257" r:id="Rcdd5950b49814051"/>
    <p:sldId xmlns:r="http://schemas.openxmlformats.org/officeDocument/2006/relationships" id="258" r:id="Ra9d72599ee2e461c"/>
    <p:sldId xmlns:r="http://schemas.openxmlformats.org/officeDocument/2006/relationships" id="259" r:id="R0f659c897ddf4d3c"/>
    <p:sldId xmlns:r="http://schemas.openxmlformats.org/officeDocument/2006/relationships" id="260" r:id="Ra50b6ea727d64c00"/>
    <p:sldId xmlns:r="http://schemas.openxmlformats.org/officeDocument/2006/relationships" id="261" r:id="R72062c3416b346db"/>
    <p:sldId xmlns:r="http://schemas.openxmlformats.org/officeDocument/2006/relationships" id="262" r:id="Rc2f4ae44a268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dcd46ebfd4a9d" /><Relationship Type="http://schemas.openxmlformats.org/officeDocument/2006/relationships/slide" Target="/ppt/slides/slide1.xml" Id="R20cfd8d9df79429d" /><Relationship Type="http://schemas.openxmlformats.org/officeDocument/2006/relationships/slide" Target="/ppt/slides/slide2.xml" Id="Rcdd5950b49814051" /><Relationship Type="http://schemas.openxmlformats.org/officeDocument/2006/relationships/slide" Target="/ppt/slides/slide3.xml" Id="Ra9d72599ee2e461c" /><Relationship Type="http://schemas.openxmlformats.org/officeDocument/2006/relationships/slide" Target="/ppt/slides/slide4.xml" Id="R0f659c897ddf4d3c" /><Relationship Type="http://schemas.openxmlformats.org/officeDocument/2006/relationships/slide" Target="/ppt/slides/slide5.xml" Id="Ra50b6ea727d64c00" /><Relationship Type="http://schemas.openxmlformats.org/officeDocument/2006/relationships/slide" Target="/ppt/slides/slide6.xml" Id="R72062c3416b346db" /><Relationship Type="http://schemas.openxmlformats.org/officeDocument/2006/relationships/slide" Target="/ppt/slides/slide7.xml" Id="Rc2f4ae44a268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59e28b922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b12e07261404f" /><Relationship Type="http://schemas.openxmlformats.org/officeDocument/2006/relationships/theme" Target="/ppt/slideMasters/theme/theme1.xml" Id="R5cedba525270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b12e07261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aae13dcc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a945934a1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99c2c9976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c94ad9d2d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754cea5a1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874968263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7545c99d3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NILSEN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NILSEN CONSULTING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HOLLENDERSTIEN 20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Tykkemyr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1597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magnar.nilsen@mnc-as.no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936 025 609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