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b2688552a64b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21953e95224d04"/>
  </p:sldMasterIdLst>
  <p:sldIdLst>
    <p:sldId xmlns:r="http://schemas.openxmlformats.org/officeDocument/2006/relationships" id="256" r:id="R07b1609791ac4f0e"/>
    <p:sldId xmlns:r="http://schemas.openxmlformats.org/officeDocument/2006/relationships" id="257" r:id="R0da1f7f896244467"/>
    <p:sldId xmlns:r="http://schemas.openxmlformats.org/officeDocument/2006/relationships" id="258" r:id="Rb6c1f511e95b43fd"/>
    <p:sldId xmlns:r="http://schemas.openxmlformats.org/officeDocument/2006/relationships" id="259" r:id="Rbc445a0bc4fc453f"/>
    <p:sldId xmlns:r="http://schemas.openxmlformats.org/officeDocument/2006/relationships" id="260" r:id="R2774f528715649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1953e95224d04" /><Relationship Type="http://schemas.openxmlformats.org/officeDocument/2006/relationships/slide" Target="/ppt/slides/slide1.xml" Id="R07b1609791ac4f0e" /><Relationship Type="http://schemas.openxmlformats.org/officeDocument/2006/relationships/slide" Target="/ppt/slides/slide2.xml" Id="R0da1f7f896244467" /><Relationship Type="http://schemas.openxmlformats.org/officeDocument/2006/relationships/slide" Target="/ppt/slides/slide3.xml" Id="Rb6c1f511e95b43fd" /><Relationship Type="http://schemas.openxmlformats.org/officeDocument/2006/relationships/slide" Target="/ppt/slides/slide4.xml" Id="Rbc445a0bc4fc453f" /><Relationship Type="http://schemas.openxmlformats.org/officeDocument/2006/relationships/slide" Target="/ppt/slides/slide5.xml" Id="R2774f528715649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e5c05c41a49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336e46b554457" /><Relationship Type="http://schemas.openxmlformats.org/officeDocument/2006/relationships/theme" Target="/ppt/slideMasters/theme/theme1.xml" Id="R62118ca6383a4d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5336e46b5544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dbb32650b41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b165a18884a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1852e070d41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5b1ef46c04b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daf42831d4e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MOMENTUM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MOMENTUM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936 032 249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