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f6674ee71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06b5069584edf"/>
  </p:sldMasterIdLst>
  <p:sldIdLst>
    <p:sldId xmlns:r="http://schemas.openxmlformats.org/officeDocument/2006/relationships" id="256" r:id="R692bdedc1e5a4f43"/>
    <p:sldId xmlns:r="http://schemas.openxmlformats.org/officeDocument/2006/relationships" id="257" r:id="R48cc06ed1be64d91"/>
    <p:sldId xmlns:r="http://schemas.openxmlformats.org/officeDocument/2006/relationships" id="258" r:id="R2d30c795dc1e49c1"/>
    <p:sldId xmlns:r="http://schemas.openxmlformats.org/officeDocument/2006/relationships" id="259" r:id="R2825704ba04e41dd"/>
    <p:sldId xmlns:r="http://schemas.openxmlformats.org/officeDocument/2006/relationships" id="260" r:id="R2cf8584506244a44"/>
    <p:sldId xmlns:r="http://schemas.openxmlformats.org/officeDocument/2006/relationships" id="261" r:id="Rde51b274e74e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06b5069584edf" /><Relationship Type="http://schemas.openxmlformats.org/officeDocument/2006/relationships/slide" Target="/ppt/slides/slide1.xml" Id="R692bdedc1e5a4f43" /><Relationship Type="http://schemas.openxmlformats.org/officeDocument/2006/relationships/slide" Target="/ppt/slides/slide2.xml" Id="R48cc06ed1be64d91" /><Relationship Type="http://schemas.openxmlformats.org/officeDocument/2006/relationships/slide" Target="/ppt/slides/slide3.xml" Id="R2d30c795dc1e49c1" /><Relationship Type="http://schemas.openxmlformats.org/officeDocument/2006/relationships/slide" Target="/ppt/slides/slide4.xml" Id="R2825704ba04e41dd" /><Relationship Type="http://schemas.openxmlformats.org/officeDocument/2006/relationships/slide" Target="/ppt/slides/slide5.xml" Id="R2cf8584506244a44" /><Relationship Type="http://schemas.openxmlformats.org/officeDocument/2006/relationships/slide" Target="/ppt/slides/slide6.xml" Id="Rde51b274e74e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cad8b2d31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b95641924d6c" /><Relationship Type="http://schemas.openxmlformats.org/officeDocument/2006/relationships/theme" Target="/ppt/slideMasters/theme/theme1.xml" Id="Rb2b03d8af7f5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6b9564192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aa182ad0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f1f46986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7b10651bd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6d134fb8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212ba72d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cad5c2ff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