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bb346c7cf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a6e7d3fde455d"/>
  </p:sldMasterIdLst>
  <p:sldIdLst>
    <p:sldId xmlns:r="http://schemas.openxmlformats.org/officeDocument/2006/relationships" id="256" r:id="Rccd629a5ec2842ab"/>
    <p:sldId xmlns:r="http://schemas.openxmlformats.org/officeDocument/2006/relationships" id="257" r:id="R31211f05e6f24f28"/>
    <p:sldId xmlns:r="http://schemas.openxmlformats.org/officeDocument/2006/relationships" id="258" r:id="R208c3ac4fbe240de"/>
    <p:sldId xmlns:r="http://schemas.openxmlformats.org/officeDocument/2006/relationships" id="259" r:id="Rc5eab25bc0bd4711"/>
    <p:sldId xmlns:r="http://schemas.openxmlformats.org/officeDocument/2006/relationships" id="260" r:id="R3a1369eee4ac4585"/>
    <p:sldId xmlns:r="http://schemas.openxmlformats.org/officeDocument/2006/relationships" id="261" r:id="Read478e1e6b948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a6e7d3fde455d" /><Relationship Type="http://schemas.openxmlformats.org/officeDocument/2006/relationships/slide" Target="/ppt/slides/slide1.xml" Id="Rccd629a5ec2842ab" /><Relationship Type="http://schemas.openxmlformats.org/officeDocument/2006/relationships/slide" Target="/ppt/slides/slide2.xml" Id="R31211f05e6f24f28" /><Relationship Type="http://schemas.openxmlformats.org/officeDocument/2006/relationships/slide" Target="/ppt/slides/slide3.xml" Id="R208c3ac4fbe240de" /><Relationship Type="http://schemas.openxmlformats.org/officeDocument/2006/relationships/slide" Target="/ppt/slides/slide4.xml" Id="Rc5eab25bc0bd4711" /><Relationship Type="http://schemas.openxmlformats.org/officeDocument/2006/relationships/slide" Target="/ppt/slides/slide5.xml" Id="R3a1369eee4ac4585" /><Relationship Type="http://schemas.openxmlformats.org/officeDocument/2006/relationships/slide" Target="/ppt/slides/slide6.xml" Id="Read478e1e6b948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470fb2c5c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5afd58984b11" /><Relationship Type="http://schemas.openxmlformats.org/officeDocument/2006/relationships/theme" Target="/ppt/slideMasters/theme/theme1.xml" Id="Re143793a05c8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15afd5898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81f1306d644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4f66595ff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43fdbb466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505228e5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e9ce55696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3502f20e443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